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8"/>
  </p:notesMasterIdLst>
  <p:handoutMasterIdLst>
    <p:handoutMasterId r:id="rId69"/>
  </p:handoutMasterIdLst>
  <p:sldIdLst>
    <p:sldId id="2076138207" r:id="rId5"/>
    <p:sldId id="2051" r:id="rId6"/>
    <p:sldId id="2076138209" r:id="rId7"/>
    <p:sldId id="264" r:id="rId8"/>
    <p:sldId id="2076138210" r:id="rId9"/>
    <p:sldId id="2076138212" r:id="rId10"/>
    <p:sldId id="1717" r:id="rId11"/>
    <p:sldId id="2134805563" r:id="rId12"/>
    <p:sldId id="1903" r:id="rId13"/>
    <p:sldId id="1881" r:id="rId14"/>
    <p:sldId id="1887" r:id="rId15"/>
    <p:sldId id="2134805564" r:id="rId16"/>
    <p:sldId id="2134805565" r:id="rId17"/>
    <p:sldId id="2134805569" r:id="rId18"/>
    <p:sldId id="1905" r:id="rId19"/>
    <p:sldId id="2134805566" r:id="rId20"/>
    <p:sldId id="1906" r:id="rId21"/>
    <p:sldId id="2134805567" r:id="rId22"/>
    <p:sldId id="2134805568" r:id="rId23"/>
    <p:sldId id="1890" r:id="rId24"/>
    <p:sldId id="2134805571" r:id="rId25"/>
    <p:sldId id="2134805570" r:id="rId26"/>
    <p:sldId id="2134805573" r:id="rId27"/>
    <p:sldId id="2134805574" r:id="rId28"/>
    <p:sldId id="2134805575" r:id="rId29"/>
    <p:sldId id="2134805576" r:id="rId30"/>
    <p:sldId id="2134805577" r:id="rId31"/>
    <p:sldId id="2134805578" r:id="rId32"/>
    <p:sldId id="2134805579" r:id="rId33"/>
    <p:sldId id="2134805580" r:id="rId34"/>
    <p:sldId id="2134805581" r:id="rId35"/>
    <p:sldId id="2134805582" r:id="rId36"/>
    <p:sldId id="2134805583" r:id="rId37"/>
    <p:sldId id="2134805584" r:id="rId38"/>
    <p:sldId id="2134805585" r:id="rId39"/>
    <p:sldId id="2134805586" r:id="rId40"/>
    <p:sldId id="2134805605" r:id="rId41"/>
    <p:sldId id="2134805606" r:id="rId42"/>
    <p:sldId id="2134805604" r:id="rId43"/>
    <p:sldId id="2134805589" r:id="rId44"/>
    <p:sldId id="2134805599" r:id="rId45"/>
    <p:sldId id="2134805595" r:id="rId46"/>
    <p:sldId id="2134805600" r:id="rId47"/>
    <p:sldId id="2134805610" r:id="rId48"/>
    <p:sldId id="2134805608" r:id="rId49"/>
    <p:sldId id="2134805609" r:id="rId50"/>
    <p:sldId id="2134805596" r:id="rId51"/>
    <p:sldId id="2134805601" r:id="rId52"/>
    <p:sldId id="2134805602" r:id="rId53"/>
    <p:sldId id="2134805603" r:id="rId54"/>
    <p:sldId id="2134805597" r:id="rId55"/>
    <p:sldId id="2134805598" r:id="rId56"/>
    <p:sldId id="2134805587" r:id="rId57"/>
    <p:sldId id="2134805590" r:id="rId58"/>
    <p:sldId id="2134805591" r:id="rId59"/>
    <p:sldId id="2134805611" r:id="rId60"/>
    <p:sldId id="2134805614" r:id="rId61"/>
    <p:sldId id="2134805613" r:id="rId62"/>
    <p:sldId id="2134805615" r:id="rId63"/>
    <p:sldId id="2134805616" r:id="rId64"/>
    <p:sldId id="2134805617" r:id="rId65"/>
    <p:sldId id="2134805607" r:id="rId66"/>
    <p:sldId id="1726"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A073DAE3-B461-442F-A3D3-6642BD875E45}">
          <p14:sldIdLst/>
        </p14:section>
        <p14:section name="SCI" id="{9701F175-E600-49F3-8285-A4F91D11B8A9}">
          <p14:sldIdLst>
            <p14:sldId id="2076138207"/>
            <p14:sldId id="2051"/>
            <p14:sldId id="2076138209"/>
            <p14:sldId id="264"/>
            <p14:sldId id="2076138210"/>
            <p14:sldId id="2076138212"/>
            <p14:sldId id="1717"/>
            <p14:sldId id="2134805563"/>
            <p14:sldId id="1903"/>
            <p14:sldId id="1881"/>
            <p14:sldId id="1887"/>
            <p14:sldId id="2134805564"/>
            <p14:sldId id="2134805565"/>
            <p14:sldId id="2134805569"/>
            <p14:sldId id="1905"/>
            <p14:sldId id="2134805566"/>
            <p14:sldId id="1906"/>
            <p14:sldId id="2134805567"/>
            <p14:sldId id="2134805568"/>
            <p14:sldId id="1890"/>
            <p14:sldId id="2134805571"/>
            <p14:sldId id="2134805570"/>
            <p14:sldId id="2134805573"/>
            <p14:sldId id="2134805574"/>
            <p14:sldId id="2134805575"/>
            <p14:sldId id="2134805576"/>
            <p14:sldId id="2134805577"/>
            <p14:sldId id="2134805578"/>
            <p14:sldId id="2134805579"/>
            <p14:sldId id="2134805580"/>
            <p14:sldId id="2134805581"/>
            <p14:sldId id="2134805582"/>
            <p14:sldId id="2134805583"/>
            <p14:sldId id="2134805584"/>
            <p14:sldId id="2134805585"/>
            <p14:sldId id="2134805586"/>
            <p14:sldId id="2134805605"/>
            <p14:sldId id="2134805606"/>
            <p14:sldId id="2134805604"/>
            <p14:sldId id="2134805589"/>
            <p14:sldId id="2134805599"/>
            <p14:sldId id="2134805595"/>
            <p14:sldId id="2134805600"/>
            <p14:sldId id="2134805610"/>
            <p14:sldId id="2134805608"/>
            <p14:sldId id="2134805609"/>
            <p14:sldId id="2134805596"/>
            <p14:sldId id="2134805601"/>
            <p14:sldId id="2134805602"/>
            <p14:sldId id="2134805603"/>
            <p14:sldId id="2134805597"/>
            <p14:sldId id="2134805598"/>
            <p14:sldId id="2134805587"/>
            <p14:sldId id="2134805590"/>
            <p14:sldId id="2134805591"/>
            <p14:sldId id="2134805611"/>
            <p14:sldId id="2134805614"/>
            <p14:sldId id="2134805613"/>
            <p14:sldId id="2134805615"/>
            <p14:sldId id="2134805616"/>
            <p14:sldId id="2134805617"/>
            <p14:sldId id="2134805607"/>
            <p14:sldId id="1726"/>
          </p14:sldIdLst>
        </p14:section>
        <p14:section name="Untitled Section" id="{188625B6-D34D-4A47-BAE0-845E577CEE9A}">
          <p14:sldIdLst/>
        </p14:section>
        <p14:section name="Feedback &amp; Closing" id="{8228B713-AC5F-4742-8929-3557E96CA341}">
          <p14:sldIdLst/>
        </p14:section>
        <p14:section name="Sample Slides" id="{0D32544D-6BA9-4D1F-99C9-7690C674CF5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gdalena Busuioc (RINF TEMPS)" initials="MB(T" lastIdx="1" clrIdx="4">
    <p:extLst>
      <p:ext uri="{19B8F6BF-5375-455C-9EA6-DF929625EA0E}">
        <p15:presenceInfo xmlns:p15="http://schemas.microsoft.com/office/powerpoint/2012/main" userId="S-1-5-21-1721254763-462695806-1538882281-357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7BF"/>
    <a:srgbClr val="8661C5"/>
    <a:srgbClr val="D83B01"/>
    <a:srgbClr val="0078D4"/>
    <a:srgbClr val="243A5E"/>
    <a:srgbClr val="002050"/>
    <a:srgbClr val="008575"/>
    <a:srgbClr val="054B16"/>
    <a:srgbClr val="3B2E58"/>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88263-EE96-46EB-9412-DC473434D540}" v="29" dt="2022-06-02T01:52:22.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82744" autoAdjust="0"/>
  </p:normalViewPr>
  <p:slideViewPr>
    <p:cSldViewPr snapToGrid="0">
      <p:cViewPr>
        <p:scale>
          <a:sx n="89" d="100"/>
          <a:sy n="89" d="100"/>
        </p:scale>
        <p:origin x="48" y="5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que Saggese" userId="df3c34f6-b3a5-4785-8814-582b410f7939" providerId="ADAL" clId="{34688263-EE96-46EB-9412-DC473434D540}"/>
    <pc:docChg chg="undo redo custSel addSld delSld modSld sldOrd modMainMaster modSection">
      <pc:chgData name="Enrique Saggese" userId="df3c34f6-b3a5-4785-8814-582b410f7939" providerId="ADAL" clId="{34688263-EE96-46EB-9412-DC473434D540}" dt="2022-06-02T01:52:53.861" v="19569" actId="20577"/>
      <pc:docMkLst>
        <pc:docMk/>
      </pc:docMkLst>
      <pc:sldChg chg="mod modShow">
        <pc:chgData name="Enrique Saggese" userId="df3c34f6-b3a5-4785-8814-582b410f7939" providerId="ADAL" clId="{34688263-EE96-46EB-9412-DC473434D540}" dt="2022-06-01T14:58:20.312" v="19498" actId="729"/>
        <pc:sldMkLst>
          <pc:docMk/>
          <pc:sldMk cId="2942299798" sldId="264"/>
        </pc:sldMkLst>
      </pc:sldChg>
      <pc:sldChg chg="mod modShow">
        <pc:chgData name="Enrique Saggese" userId="df3c34f6-b3a5-4785-8814-582b410f7939" providerId="ADAL" clId="{34688263-EE96-46EB-9412-DC473434D540}" dt="2022-06-01T14:58:20.312" v="19498" actId="729"/>
        <pc:sldMkLst>
          <pc:docMk/>
          <pc:sldMk cId="1463743787" sldId="1717"/>
        </pc:sldMkLst>
      </pc:sldChg>
      <pc:sldChg chg="mod modShow">
        <pc:chgData name="Enrique Saggese" userId="df3c34f6-b3a5-4785-8814-582b410f7939" providerId="ADAL" clId="{34688263-EE96-46EB-9412-DC473434D540}" dt="2022-06-01T14:58:20.312" v="19498" actId="729"/>
        <pc:sldMkLst>
          <pc:docMk/>
          <pc:sldMk cId="898487233" sldId="1881"/>
        </pc:sldMkLst>
      </pc:sldChg>
      <pc:sldChg chg="mod modShow">
        <pc:chgData name="Enrique Saggese" userId="df3c34f6-b3a5-4785-8814-582b410f7939" providerId="ADAL" clId="{34688263-EE96-46EB-9412-DC473434D540}" dt="2022-06-01T14:58:20.312" v="19498" actId="729"/>
        <pc:sldMkLst>
          <pc:docMk/>
          <pc:sldMk cId="2818178156" sldId="1887"/>
        </pc:sldMkLst>
      </pc:sldChg>
      <pc:sldChg chg="del">
        <pc:chgData name="Enrique Saggese" userId="df3c34f6-b3a5-4785-8814-582b410f7939" providerId="ADAL" clId="{34688263-EE96-46EB-9412-DC473434D540}" dt="2022-06-01T07:14:55.317" v="18269" actId="47"/>
        <pc:sldMkLst>
          <pc:docMk/>
          <pc:sldMk cId="766901333" sldId="1896"/>
        </pc:sldMkLst>
      </pc:sldChg>
      <pc:sldChg chg="del">
        <pc:chgData name="Enrique Saggese" userId="df3c34f6-b3a5-4785-8814-582b410f7939" providerId="ADAL" clId="{34688263-EE96-46EB-9412-DC473434D540}" dt="2022-06-01T07:14:59.381" v="18270" actId="47"/>
        <pc:sldMkLst>
          <pc:docMk/>
          <pc:sldMk cId="1719146140" sldId="1897"/>
        </pc:sldMkLst>
      </pc:sldChg>
      <pc:sldChg chg="mod modShow">
        <pc:chgData name="Enrique Saggese" userId="df3c34f6-b3a5-4785-8814-582b410f7939" providerId="ADAL" clId="{34688263-EE96-46EB-9412-DC473434D540}" dt="2022-06-01T14:58:20.312" v="19498" actId="729"/>
        <pc:sldMkLst>
          <pc:docMk/>
          <pc:sldMk cId="1719820856" sldId="1903"/>
        </pc:sldMkLst>
      </pc:sldChg>
      <pc:sldChg chg="mod modShow">
        <pc:chgData name="Enrique Saggese" userId="df3c34f6-b3a5-4785-8814-582b410f7939" providerId="ADAL" clId="{34688263-EE96-46EB-9412-DC473434D540}" dt="2022-06-01T14:58:31.937" v="19499" actId="729"/>
        <pc:sldMkLst>
          <pc:docMk/>
          <pc:sldMk cId="1399543902" sldId="1905"/>
        </pc:sldMkLst>
      </pc:sldChg>
      <pc:sldChg chg="mod modShow">
        <pc:chgData name="Enrique Saggese" userId="df3c34f6-b3a5-4785-8814-582b410f7939" providerId="ADAL" clId="{34688263-EE96-46EB-9412-DC473434D540}" dt="2022-06-01T14:58:31.937" v="19499" actId="729"/>
        <pc:sldMkLst>
          <pc:docMk/>
          <pc:sldMk cId="3269843089" sldId="1906"/>
        </pc:sldMkLst>
      </pc:sldChg>
      <pc:sldChg chg="modSp mod">
        <pc:chgData name="Enrique Saggese" userId="df3c34f6-b3a5-4785-8814-582b410f7939" providerId="ADAL" clId="{34688263-EE96-46EB-9412-DC473434D540}" dt="2022-06-01T14:47:48.937" v="19497" actId="404"/>
        <pc:sldMkLst>
          <pc:docMk/>
          <pc:sldMk cId="4178565498" sldId="2051"/>
        </pc:sldMkLst>
        <pc:spChg chg="mod">
          <ac:chgData name="Enrique Saggese" userId="df3c34f6-b3a5-4785-8814-582b410f7939" providerId="ADAL" clId="{34688263-EE96-46EB-9412-DC473434D540}" dt="2022-06-01T14:47:48.937" v="19497" actId="404"/>
          <ac:spMkLst>
            <pc:docMk/>
            <pc:sldMk cId="4178565498" sldId="2051"/>
            <ac:spMk id="7" creationId="{61F6BD0B-C4D8-42DE-A3A7-50D8219CE639}"/>
          </ac:spMkLst>
        </pc:spChg>
      </pc:sldChg>
      <pc:sldChg chg="modSp mod">
        <pc:chgData name="Enrique Saggese" userId="df3c34f6-b3a5-4785-8814-582b410f7939" providerId="ADAL" clId="{34688263-EE96-46EB-9412-DC473434D540}" dt="2022-06-01T15:02:01.866" v="19509" actId="20577"/>
        <pc:sldMkLst>
          <pc:docMk/>
          <pc:sldMk cId="2669305560" sldId="2076138207"/>
        </pc:sldMkLst>
        <pc:spChg chg="mod">
          <ac:chgData name="Enrique Saggese" userId="df3c34f6-b3a5-4785-8814-582b410f7939" providerId="ADAL" clId="{34688263-EE96-46EB-9412-DC473434D540}" dt="2022-06-01T15:02:01.866" v="19509" actId="20577"/>
          <ac:spMkLst>
            <pc:docMk/>
            <pc:sldMk cId="2669305560" sldId="2076138207"/>
            <ac:spMk id="4" creationId="{00000000-0000-0000-0000-000000000000}"/>
          </ac:spMkLst>
        </pc:spChg>
        <pc:picChg chg="mod">
          <ac:chgData name="Enrique Saggese" userId="df3c34f6-b3a5-4785-8814-582b410f7939" providerId="ADAL" clId="{34688263-EE96-46EB-9412-DC473434D540}" dt="2022-06-01T15:01:26.223" v="19502" actId="14100"/>
          <ac:picMkLst>
            <pc:docMk/>
            <pc:sldMk cId="2669305560" sldId="2076138207"/>
            <ac:picMk id="6" creationId="{8F515B49-5C71-D86B-4CAE-C8C991D50B24}"/>
          </ac:picMkLst>
        </pc:picChg>
      </pc:sldChg>
      <pc:sldChg chg="mod modShow">
        <pc:chgData name="Enrique Saggese" userId="df3c34f6-b3a5-4785-8814-582b410f7939" providerId="ADAL" clId="{34688263-EE96-46EB-9412-DC473434D540}" dt="2022-06-01T14:58:20.312" v="19498" actId="729"/>
        <pc:sldMkLst>
          <pc:docMk/>
          <pc:sldMk cId="1707056842" sldId="2076138209"/>
        </pc:sldMkLst>
      </pc:sldChg>
      <pc:sldChg chg="mod modShow">
        <pc:chgData name="Enrique Saggese" userId="df3c34f6-b3a5-4785-8814-582b410f7939" providerId="ADAL" clId="{34688263-EE96-46EB-9412-DC473434D540}" dt="2022-06-01T14:58:20.312" v="19498" actId="729"/>
        <pc:sldMkLst>
          <pc:docMk/>
          <pc:sldMk cId="3658816994" sldId="2076138210"/>
        </pc:sldMkLst>
      </pc:sldChg>
      <pc:sldChg chg="mod modShow">
        <pc:chgData name="Enrique Saggese" userId="df3c34f6-b3a5-4785-8814-582b410f7939" providerId="ADAL" clId="{34688263-EE96-46EB-9412-DC473434D540}" dt="2022-06-01T14:58:20.312" v="19498" actId="729"/>
        <pc:sldMkLst>
          <pc:docMk/>
          <pc:sldMk cId="3328121157" sldId="2076138212"/>
        </pc:sldMkLst>
      </pc:sldChg>
      <pc:sldChg chg="mod modShow">
        <pc:chgData name="Enrique Saggese" userId="df3c34f6-b3a5-4785-8814-582b410f7939" providerId="ADAL" clId="{34688263-EE96-46EB-9412-DC473434D540}" dt="2022-06-01T14:58:20.312" v="19498" actId="729"/>
        <pc:sldMkLst>
          <pc:docMk/>
          <pc:sldMk cId="2864035208" sldId="2134805563"/>
        </pc:sldMkLst>
      </pc:sldChg>
      <pc:sldChg chg="mod modShow">
        <pc:chgData name="Enrique Saggese" userId="df3c34f6-b3a5-4785-8814-582b410f7939" providerId="ADAL" clId="{34688263-EE96-46EB-9412-DC473434D540}" dt="2022-06-01T14:58:20.312" v="19498" actId="729"/>
        <pc:sldMkLst>
          <pc:docMk/>
          <pc:sldMk cId="2471512591" sldId="2134805564"/>
        </pc:sldMkLst>
      </pc:sldChg>
      <pc:sldChg chg="modSp">
        <pc:chgData name="Enrique Saggese" userId="df3c34f6-b3a5-4785-8814-582b410f7939" providerId="ADAL" clId="{34688263-EE96-46EB-9412-DC473434D540}" dt="2022-06-02T01:52:22.472" v="19514" actId="20577"/>
        <pc:sldMkLst>
          <pc:docMk/>
          <pc:sldMk cId="1158330274" sldId="2134805565"/>
        </pc:sldMkLst>
        <pc:graphicFrameChg chg="mod">
          <ac:chgData name="Enrique Saggese" userId="df3c34f6-b3a5-4785-8814-582b410f7939" providerId="ADAL" clId="{34688263-EE96-46EB-9412-DC473434D540}" dt="2022-06-02T01:52:22.472" v="19514" actId="20577"/>
          <ac:graphicFrameMkLst>
            <pc:docMk/>
            <pc:sldMk cId="1158330274" sldId="2134805565"/>
            <ac:graphicFrameMk id="4" creationId="{E705471E-5118-A4D1-63DB-8C139B65375E}"/>
          </ac:graphicFrameMkLst>
        </pc:graphicFrameChg>
      </pc:sldChg>
      <pc:sldChg chg="mod modShow">
        <pc:chgData name="Enrique Saggese" userId="df3c34f6-b3a5-4785-8814-582b410f7939" providerId="ADAL" clId="{34688263-EE96-46EB-9412-DC473434D540}" dt="2022-06-01T14:58:31.937" v="19499" actId="729"/>
        <pc:sldMkLst>
          <pc:docMk/>
          <pc:sldMk cId="2664825952" sldId="2134805566"/>
        </pc:sldMkLst>
      </pc:sldChg>
      <pc:sldChg chg="mod modShow">
        <pc:chgData name="Enrique Saggese" userId="df3c34f6-b3a5-4785-8814-582b410f7939" providerId="ADAL" clId="{34688263-EE96-46EB-9412-DC473434D540}" dt="2022-06-01T14:58:31.937" v="19499" actId="729"/>
        <pc:sldMkLst>
          <pc:docMk/>
          <pc:sldMk cId="3661082853" sldId="2134805567"/>
        </pc:sldMkLst>
      </pc:sldChg>
      <pc:sldChg chg="mod modShow">
        <pc:chgData name="Enrique Saggese" userId="df3c34f6-b3a5-4785-8814-582b410f7939" providerId="ADAL" clId="{34688263-EE96-46EB-9412-DC473434D540}" dt="2022-06-01T14:58:31.937" v="19499" actId="729"/>
        <pc:sldMkLst>
          <pc:docMk/>
          <pc:sldMk cId="4201215368" sldId="2134805569"/>
        </pc:sldMkLst>
      </pc:sldChg>
      <pc:sldChg chg="mod modShow">
        <pc:chgData name="Enrique Saggese" userId="df3c34f6-b3a5-4785-8814-582b410f7939" providerId="ADAL" clId="{34688263-EE96-46EB-9412-DC473434D540}" dt="2022-06-01T14:59:12.923" v="19500" actId="729"/>
        <pc:sldMkLst>
          <pc:docMk/>
          <pc:sldMk cId="483161232" sldId="2134805570"/>
        </pc:sldMkLst>
      </pc:sldChg>
      <pc:sldChg chg="mod modShow">
        <pc:chgData name="Enrique Saggese" userId="df3c34f6-b3a5-4785-8814-582b410f7939" providerId="ADAL" clId="{34688263-EE96-46EB-9412-DC473434D540}" dt="2022-06-01T14:59:12.923" v="19500" actId="729"/>
        <pc:sldMkLst>
          <pc:docMk/>
          <pc:sldMk cId="1128649099" sldId="2134805574"/>
        </pc:sldMkLst>
      </pc:sldChg>
      <pc:sldChg chg="mod modShow">
        <pc:chgData name="Enrique Saggese" userId="df3c34f6-b3a5-4785-8814-582b410f7939" providerId="ADAL" clId="{34688263-EE96-46EB-9412-DC473434D540}" dt="2022-06-01T14:59:12.923" v="19500" actId="729"/>
        <pc:sldMkLst>
          <pc:docMk/>
          <pc:sldMk cId="4212592574" sldId="2134805575"/>
        </pc:sldMkLst>
      </pc:sldChg>
      <pc:sldChg chg="mod modShow">
        <pc:chgData name="Enrique Saggese" userId="df3c34f6-b3a5-4785-8814-582b410f7939" providerId="ADAL" clId="{34688263-EE96-46EB-9412-DC473434D540}" dt="2022-06-01T14:59:12.923" v="19500" actId="729"/>
        <pc:sldMkLst>
          <pc:docMk/>
          <pc:sldMk cId="2163267283" sldId="2134805576"/>
        </pc:sldMkLst>
      </pc:sldChg>
      <pc:sldChg chg="mod modShow">
        <pc:chgData name="Enrique Saggese" userId="df3c34f6-b3a5-4785-8814-582b410f7939" providerId="ADAL" clId="{34688263-EE96-46EB-9412-DC473434D540}" dt="2022-06-01T14:59:12.923" v="19500" actId="729"/>
        <pc:sldMkLst>
          <pc:docMk/>
          <pc:sldMk cId="2195326027" sldId="2134805577"/>
        </pc:sldMkLst>
      </pc:sldChg>
      <pc:sldChg chg="mod modShow">
        <pc:chgData name="Enrique Saggese" userId="df3c34f6-b3a5-4785-8814-582b410f7939" providerId="ADAL" clId="{34688263-EE96-46EB-9412-DC473434D540}" dt="2022-06-01T14:59:12.923" v="19500" actId="729"/>
        <pc:sldMkLst>
          <pc:docMk/>
          <pc:sldMk cId="196067708" sldId="2134805578"/>
        </pc:sldMkLst>
      </pc:sldChg>
      <pc:sldChg chg="mod modShow">
        <pc:chgData name="Enrique Saggese" userId="df3c34f6-b3a5-4785-8814-582b410f7939" providerId="ADAL" clId="{34688263-EE96-46EB-9412-DC473434D540}" dt="2022-06-01T14:59:12.923" v="19500" actId="729"/>
        <pc:sldMkLst>
          <pc:docMk/>
          <pc:sldMk cId="2582979291" sldId="2134805579"/>
        </pc:sldMkLst>
      </pc:sldChg>
      <pc:sldChg chg="mod modShow">
        <pc:chgData name="Enrique Saggese" userId="df3c34f6-b3a5-4785-8814-582b410f7939" providerId="ADAL" clId="{34688263-EE96-46EB-9412-DC473434D540}" dt="2022-06-01T14:59:12.923" v="19500" actId="729"/>
        <pc:sldMkLst>
          <pc:docMk/>
          <pc:sldMk cId="842865292" sldId="2134805580"/>
        </pc:sldMkLst>
      </pc:sldChg>
      <pc:sldChg chg="mod modShow">
        <pc:chgData name="Enrique Saggese" userId="df3c34f6-b3a5-4785-8814-582b410f7939" providerId="ADAL" clId="{34688263-EE96-46EB-9412-DC473434D540}" dt="2022-06-01T14:59:12.923" v="19500" actId="729"/>
        <pc:sldMkLst>
          <pc:docMk/>
          <pc:sldMk cId="192369455" sldId="2134805581"/>
        </pc:sldMkLst>
      </pc:sldChg>
      <pc:sldChg chg="mod modShow">
        <pc:chgData name="Enrique Saggese" userId="df3c34f6-b3a5-4785-8814-582b410f7939" providerId="ADAL" clId="{34688263-EE96-46EB-9412-DC473434D540}" dt="2022-06-01T14:59:12.923" v="19500" actId="729"/>
        <pc:sldMkLst>
          <pc:docMk/>
          <pc:sldMk cId="4177999267" sldId="2134805582"/>
        </pc:sldMkLst>
      </pc:sldChg>
      <pc:sldChg chg="mod modShow">
        <pc:chgData name="Enrique Saggese" userId="df3c34f6-b3a5-4785-8814-582b410f7939" providerId="ADAL" clId="{34688263-EE96-46EB-9412-DC473434D540}" dt="2022-06-01T14:59:12.923" v="19500" actId="729"/>
        <pc:sldMkLst>
          <pc:docMk/>
          <pc:sldMk cId="2756834407" sldId="2134805583"/>
        </pc:sldMkLst>
      </pc:sldChg>
      <pc:sldChg chg="mod modShow">
        <pc:chgData name="Enrique Saggese" userId="df3c34f6-b3a5-4785-8814-582b410f7939" providerId="ADAL" clId="{34688263-EE96-46EB-9412-DC473434D540}" dt="2022-06-01T14:59:12.923" v="19500" actId="729"/>
        <pc:sldMkLst>
          <pc:docMk/>
          <pc:sldMk cId="2872492091" sldId="2134805584"/>
        </pc:sldMkLst>
      </pc:sldChg>
      <pc:sldChg chg="mod modShow">
        <pc:chgData name="Enrique Saggese" userId="df3c34f6-b3a5-4785-8814-582b410f7939" providerId="ADAL" clId="{34688263-EE96-46EB-9412-DC473434D540}" dt="2022-06-01T14:59:12.923" v="19500" actId="729"/>
        <pc:sldMkLst>
          <pc:docMk/>
          <pc:sldMk cId="430896184" sldId="2134805585"/>
        </pc:sldMkLst>
      </pc:sldChg>
      <pc:sldChg chg="mod modShow">
        <pc:chgData name="Enrique Saggese" userId="df3c34f6-b3a5-4785-8814-582b410f7939" providerId="ADAL" clId="{34688263-EE96-46EB-9412-DC473434D540}" dt="2022-06-01T14:59:12.923" v="19500" actId="729"/>
        <pc:sldMkLst>
          <pc:docMk/>
          <pc:sldMk cId="2582494129" sldId="2134805586"/>
        </pc:sldMkLst>
      </pc:sldChg>
      <pc:sldChg chg="modSp mod">
        <pc:chgData name="Enrique Saggese" userId="df3c34f6-b3a5-4785-8814-582b410f7939" providerId="ADAL" clId="{34688263-EE96-46EB-9412-DC473434D540}" dt="2022-06-01T03:10:04.323" v="1018" actId="404"/>
        <pc:sldMkLst>
          <pc:docMk/>
          <pc:sldMk cId="1950026114" sldId="2134805589"/>
        </pc:sldMkLst>
        <pc:spChg chg="mod">
          <ac:chgData name="Enrique Saggese" userId="df3c34f6-b3a5-4785-8814-582b410f7939" providerId="ADAL" clId="{34688263-EE96-46EB-9412-DC473434D540}" dt="2022-06-01T03:04:45.801" v="406" actId="20577"/>
          <ac:spMkLst>
            <pc:docMk/>
            <pc:sldMk cId="1950026114" sldId="2134805589"/>
            <ac:spMk id="2" creationId="{FECF97AA-ED0B-4975-A9E8-08D03C907615}"/>
          </ac:spMkLst>
        </pc:spChg>
        <pc:spChg chg="mod">
          <ac:chgData name="Enrique Saggese" userId="df3c34f6-b3a5-4785-8814-582b410f7939" providerId="ADAL" clId="{34688263-EE96-46EB-9412-DC473434D540}" dt="2022-06-01T03:10:04.323" v="1018" actId="404"/>
          <ac:spMkLst>
            <pc:docMk/>
            <pc:sldMk cId="1950026114" sldId="2134805589"/>
            <ac:spMk id="3" creationId="{90E9E48C-0148-47D2-8A6F-2191D45DE02E}"/>
          </ac:spMkLst>
        </pc:spChg>
      </pc:sldChg>
      <pc:sldChg chg="modSp mod">
        <pc:chgData name="Enrique Saggese" userId="df3c34f6-b3a5-4785-8814-582b410f7939" providerId="ADAL" clId="{34688263-EE96-46EB-9412-DC473434D540}" dt="2022-06-01T05:44:11.039" v="9561" actId="20577"/>
        <pc:sldMkLst>
          <pc:docMk/>
          <pc:sldMk cId="156167011" sldId="2134805590"/>
        </pc:sldMkLst>
        <pc:spChg chg="mod">
          <ac:chgData name="Enrique Saggese" userId="df3c34f6-b3a5-4785-8814-582b410f7939" providerId="ADAL" clId="{34688263-EE96-46EB-9412-DC473434D540}" dt="2022-06-01T05:23:40.884" v="8375" actId="20577"/>
          <ac:spMkLst>
            <pc:docMk/>
            <pc:sldMk cId="156167011" sldId="2134805590"/>
            <ac:spMk id="2" creationId="{FECF97AA-ED0B-4975-A9E8-08D03C907615}"/>
          </ac:spMkLst>
        </pc:spChg>
        <pc:spChg chg="mod">
          <ac:chgData name="Enrique Saggese" userId="df3c34f6-b3a5-4785-8814-582b410f7939" providerId="ADAL" clId="{34688263-EE96-46EB-9412-DC473434D540}" dt="2022-06-01T05:44:11.039" v="9561" actId="20577"/>
          <ac:spMkLst>
            <pc:docMk/>
            <pc:sldMk cId="156167011" sldId="2134805590"/>
            <ac:spMk id="3" creationId="{90E9E48C-0148-47D2-8A6F-2191D45DE02E}"/>
          </ac:spMkLst>
        </pc:spChg>
      </pc:sldChg>
      <pc:sldChg chg="modSp mod">
        <pc:chgData name="Enrique Saggese" userId="df3c34f6-b3a5-4785-8814-582b410f7939" providerId="ADAL" clId="{34688263-EE96-46EB-9412-DC473434D540}" dt="2022-06-01T05:57:55.087" v="11170" actId="20577"/>
        <pc:sldMkLst>
          <pc:docMk/>
          <pc:sldMk cId="2952165421" sldId="2134805591"/>
        </pc:sldMkLst>
        <pc:spChg chg="mod">
          <ac:chgData name="Enrique Saggese" userId="df3c34f6-b3a5-4785-8814-582b410f7939" providerId="ADAL" clId="{34688263-EE96-46EB-9412-DC473434D540}" dt="2022-06-01T05:57:55.087" v="11170" actId="20577"/>
          <ac:spMkLst>
            <pc:docMk/>
            <pc:sldMk cId="2952165421" sldId="2134805591"/>
            <ac:spMk id="3" creationId="{90E9E48C-0148-47D2-8A6F-2191D45DE02E}"/>
          </ac:spMkLst>
        </pc:spChg>
      </pc:sldChg>
      <pc:sldChg chg="del">
        <pc:chgData name="Enrique Saggese" userId="df3c34f6-b3a5-4785-8814-582b410f7939" providerId="ADAL" clId="{34688263-EE96-46EB-9412-DC473434D540}" dt="2022-06-01T07:02:31.331" v="16486" actId="47"/>
        <pc:sldMkLst>
          <pc:docMk/>
          <pc:sldMk cId="500981123" sldId="2134805592"/>
        </pc:sldMkLst>
      </pc:sldChg>
      <pc:sldChg chg="del">
        <pc:chgData name="Enrique Saggese" userId="df3c34f6-b3a5-4785-8814-582b410f7939" providerId="ADAL" clId="{34688263-EE96-46EB-9412-DC473434D540}" dt="2022-06-01T07:14:36.661" v="18267" actId="47"/>
        <pc:sldMkLst>
          <pc:docMk/>
          <pc:sldMk cId="1795457717" sldId="2134805593"/>
        </pc:sldMkLst>
      </pc:sldChg>
      <pc:sldChg chg="del">
        <pc:chgData name="Enrique Saggese" userId="df3c34f6-b3a5-4785-8814-582b410f7939" providerId="ADAL" clId="{34688263-EE96-46EB-9412-DC473434D540}" dt="2022-06-01T07:14:48.684" v="18268" actId="47"/>
        <pc:sldMkLst>
          <pc:docMk/>
          <pc:sldMk cId="4122243799" sldId="2134805594"/>
        </pc:sldMkLst>
      </pc:sldChg>
      <pc:sldChg chg="modSp mod">
        <pc:chgData name="Enrique Saggese" userId="df3c34f6-b3a5-4785-8814-582b410f7939" providerId="ADAL" clId="{34688263-EE96-46EB-9412-DC473434D540}" dt="2022-06-01T03:13:18.478" v="1141" actId="20577"/>
        <pc:sldMkLst>
          <pc:docMk/>
          <pc:sldMk cId="612081742" sldId="2134805595"/>
        </pc:sldMkLst>
        <pc:spChg chg="mod">
          <ac:chgData name="Enrique Saggese" userId="df3c34f6-b3a5-4785-8814-582b410f7939" providerId="ADAL" clId="{34688263-EE96-46EB-9412-DC473434D540}" dt="2022-06-01T03:11:06.498" v="1055" actId="20577"/>
          <ac:spMkLst>
            <pc:docMk/>
            <pc:sldMk cId="612081742" sldId="2134805595"/>
            <ac:spMk id="2" creationId="{FECF97AA-ED0B-4975-A9E8-08D03C907615}"/>
          </ac:spMkLst>
        </pc:spChg>
        <pc:spChg chg="mod">
          <ac:chgData name="Enrique Saggese" userId="df3c34f6-b3a5-4785-8814-582b410f7939" providerId="ADAL" clId="{34688263-EE96-46EB-9412-DC473434D540}" dt="2022-06-01T03:13:18.478" v="1141" actId="20577"/>
          <ac:spMkLst>
            <pc:docMk/>
            <pc:sldMk cId="612081742" sldId="2134805595"/>
            <ac:spMk id="3" creationId="{90E9E48C-0148-47D2-8A6F-2191D45DE02E}"/>
          </ac:spMkLst>
        </pc:spChg>
      </pc:sldChg>
      <pc:sldChg chg="modSp mod">
        <pc:chgData name="Enrique Saggese" userId="df3c34f6-b3a5-4785-8814-582b410f7939" providerId="ADAL" clId="{34688263-EE96-46EB-9412-DC473434D540}" dt="2022-06-01T04:37:24.640" v="7263" actId="6549"/>
        <pc:sldMkLst>
          <pc:docMk/>
          <pc:sldMk cId="1969028285" sldId="2134805596"/>
        </pc:sldMkLst>
        <pc:spChg chg="mod">
          <ac:chgData name="Enrique Saggese" userId="df3c34f6-b3a5-4785-8814-582b410f7939" providerId="ADAL" clId="{34688263-EE96-46EB-9412-DC473434D540}" dt="2022-06-01T04:35:06.209" v="7153" actId="404"/>
          <ac:spMkLst>
            <pc:docMk/>
            <pc:sldMk cId="1969028285" sldId="2134805596"/>
            <ac:spMk id="2" creationId="{FECF97AA-ED0B-4975-A9E8-08D03C907615}"/>
          </ac:spMkLst>
        </pc:spChg>
        <pc:spChg chg="mod">
          <ac:chgData name="Enrique Saggese" userId="df3c34f6-b3a5-4785-8814-582b410f7939" providerId="ADAL" clId="{34688263-EE96-46EB-9412-DC473434D540}" dt="2022-06-01T04:37:24.640" v="7263" actId="6549"/>
          <ac:spMkLst>
            <pc:docMk/>
            <pc:sldMk cId="1969028285" sldId="2134805596"/>
            <ac:spMk id="3" creationId="{90E9E48C-0148-47D2-8A6F-2191D45DE02E}"/>
          </ac:spMkLst>
        </pc:spChg>
      </pc:sldChg>
      <pc:sldChg chg="modSp mod">
        <pc:chgData name="Enrique Saggese" userId="df3c34f6-b3a5-4785-8814-582b410f7939" providerId="ADAL" clId="{34688263-EE96-46EB-9412-DC473434D540}" dt="2022-06-01T05:23:53.629" v="8376" actId="21"/>
        <pc:sldMkLst>
          <pc:docMk/>
          <pc:sldMk cId="2903803276" sldId="2134805598"/>
        </pc:sldMkLst>
        <pc:spChg chg="mod">
          <ac:chgData name="Enrique Saggese" userId="df3c34f6-b3a5-4785-8814-582b410f7939" providerId="ADAL" clId="{34688263-EE96-46EB-9412-DC473434D540}" dt="2022-06-01T04:43:56.486" v="7423" actId="20577"/>
          <ac:spMkLst>
            <pc:docMk/>
            <pc:sldMk cId="2903803276" sldId="2134805598"/>
            <ac:spMk id="2" creationId="{FECF97AA-ED0B-4975-A9E8-08D03C907615}"/>
          </ac:spMkLst>
        </pc:spChg>
        <pc:spChg chg="mod">
          <ac:chgData name="Enrique Saggese" userId="df3c34f6-b3a5-4785-8814-582b410f7939" providerId="ADAL" clId="{34688263-EE96-46EB-9412-DC473434D540}" dt="2022-06-01T05:23:53.629" v="8376" actId="21"/>
          <ac:spMkLst>
            <pc:docMk/>
            <pc:sldMk cId="2903803276" sldId="2134805598"/>
            <ac:spMk id="3" creationId="{90E9E48C-0148-47D2-8A6F-2191D45DE02E}"/>
          </ac:spMkLst>
        </pc:spChg>
      </pc:sldChg>
      <pc:sldChg chg="modSp mod">
        <pc:chgData name="Enrique Saggese" userId="df3c34f6-b3a5-4785-8814-582b410f7939" providerId="ADAL" clId="{34688263-EE96-46EB-9412-DC473434D540}" dt="2022-06-02T01:52:53.861" v="19569" actId="20577"/>
        <pc:sldMkLst>
          <pc:docMk/>
          <pc:sldMk cId="1325571549" sldId="2134805599"/>
        </pc:sldMkLst>
        <pc:spChg chg="mod">
          <ac:chgData name="Enrique Saggese" userId="df3c34f6-b3a5-4785-8814-582b410f7939" providerId="ADAL" clId="{34688263-EE96-46EB-9412-DC473434D540}" dt="2022-06-02T01:52:53.861" v="19569" actId="20577"/>
          <ac:spMkLst>
            <pc:docMk/>
            <pc:sldMk cId="1325571549" sldId="2134805599"/>
            <ac:spMk id="3" creationId="{90E9E48C-0148-47D2-8A6F-2191D45DE02E}"/>
          </ac:spMkLst>
        </pc:spChg>
      </pc:sldChg>
      <pc:sldChg chg="delSp modSp mod ord">
        <pc:chgData name="Enrique Saggese" userId="df3c34f6-b3a5-4785-8814-582b410f7939" providerId="ADAL" clId="{34688263-EE96-46EB-9412-DC473434D540}" dt="2022-06-01T04:20:20.742" v="5999" actId="20577"/>
        <pc:sldMkLst>
          <pc:docMk/>
          <pc:sldMk cId="856521185" sldId="2134805600"/>
        </pc:sldMkLst>
        <pc:spChg chg="mod">
          <ac:chgData name="Enrique Saggese" userId="df3c34f6-b3a5-4785-8814-582b410f7939" providerId="ADAL" clId="{34688263-EE96-46EB-9412-DC473434D540}" dt="2022-06-01T03:55:17.595" v="3448" actId="20577"/>
          <ac:spMkLst>
            <pc:docMk/>
            <pc:sldMk cId="856521185" sldId="2134805600"/>
            <ac:spMk id="2" creationId="{FECF97AA-ED0B-4975-A9E8-08D03C907615}"/>
          </ac:spMkLst>
        </pc:spChg>
        <pc:spChg chg="mod">
          <ac:chgData name="Enrique Saggese" userId="df3c34f6-b3a5-4785-8814-582b410f7939" providerId="ADAL" clId="{34688263-EE96-46EB-9412-DC473434D540}" dt="2022-06-01T04:20:20.742" v="5999" actId="20577"/>
          <ac:spMkLst>
            <pc:docMk/>
            <pc:sldMk cId="856521185" sldId="2134805600"/>
            <ac:spMk id="3" creationId="{90E9E48C-0148-47D2-8A6F-2191D45DE02E}"/>
          </ac:spMkLst>
        </pc:spChg>
        <pc:picChg chg="del mod">
          <ac:chgData name="Enrique Saggese" userId="df3c34f6-b3a5-4785-8814-582b410f7939" providerId="ADAL" clId="{34688263-EE96-46EB-9412-DC473434D540}" dt="2022-06-01T03:59:27.149" v="3449" actId="478"/>
          <ac:picMkLst>
            <pc:docMk/>
            <pc:sldMk cId="856521185" sldId="2134805600"/>
            <ac:picMk id="5" creationId="{6D650449-11CE-BECB-87A7-D74F5F63C2E3}"/>
          </ac:picMkLst>
        </pc:picChg>
      </pc:sldChg>
      <pc:sldChg chg="modSp mod">
        <pc:chgData name="Enrique Saggese" userId="df3c34f6-b3a5-4785-8814-582b410f7939" providerId="ADAL" clId="{34688263-EE96-46EB-9412-DC473434D540}" dt="2022-06-01T04:38:41.984" v="7317" actId="20577"/>
        <pc:sldMkLst>
          <pc:docMk/>
          <pc:sldMk cId="197169958" sldId="2134805601"/>
        </pc:sldMkLst>
        <pc:spChg chg="mod">
          <ac:chgData name="Enrique Saggese" userId="df3c34f6-b3a5-4785-8814-582b410f7939" providerId="ADAL" clId="{34688263-EE96-46EB-9412-DC473434D540}" dt="2022-06-01T04:38:41.984" v="7317" actId="20577"/>
          <ac:spMkLst>
            <pc:docMk/>
            <pc:sldMk cId="197169958" sldId="2134805601"/>
            <ac:spMk id="3" creationId="{90E9E48C-0148-47D2-8A6F-2191D45DE02E}"/>
          </ac:spMkLst>
        </pc:spChg>
      </pc:sldChg>
      <pc:sldChg chg="delSp modSp mod">
        <pc:chgData name="Enrique Saggese" userId="df3c34f6-b3a5-4785-8814-582b410f7939" providerId="ADAL" clId="{34688263-EE96-46EB-9412-DC473434D540}" dt="2022-06-01T04:41:49.135" v="7374" actId="20577"/>
        <pc:sldMkLst>
          <pc:docMk/>
          <pc:sldMk cId="553195567" sldId="2134805602"/>
        </pc:sldMkLst>
        <pc:spChg chg="mod">
          <ac:chgData name="Enrique Saggese" userId="df3c34f6-b3a5-4785-8814-582b410f7939" providerId="ADAL" clId="{34688263-EE96-46EB-9412-DC473434D540}" dt="2022-06-01T04:38:55.951" v="7326" actId="20577"/>
          <ac:spMkLst>
            <pc:docMk/>
            <pc:sldMk cId="553195567" sldId="2134805602"/>
            <ac:spMk id="2" creationId="{FECF97AA-ED0B-4975-A9E8-08D03C907615}"/>
          </ac:spMkLst>
        </pc:spChg>
        <pc:spChg chg="mod">
          <ac:chgData name="Enrique Saggese" userId="df3c34f6-b3a5-4785-8814-582b410f7939" providerId="ADAL" clId="{34688263-EE96-46EB-9412-DC473434D540}" dt="2022-06-01T04:41:44.953" v="7369" actId="20577"/>
          <ac:spMkLst>
            <pc:docMk/>
            <pc:sldMk cId="553195567" sldId="2134805602"/>
            <ac:spMk id="3" creationId="{90E9E48C-0148-47D2-8A6F-2191D45DE02E}"/>
          </ac:spMkLst>
        </pc:spChg>
        <pc:spChg chg="del">
          <ac:chgData name="Enrique Saggese" userId="df3c34f6-b3a5-4785-8814-582b410f7939" providerId="ADAL" clId="{34688263-EE96-46EB-9412-DC473434D540}" dt="2022-06-01T04:40:18.802" v="7328" actId="478"/>
          <ac:spMkLst>
            <pc:docMk/>
            <pc:sldMk cId="553195567" sldId="2134805602"/>
            <ac:spMk id="16" creationId="{63328B31-3091-F93C-A7C9-E70B90A7A9CC}"/>
          </ac:spMkLst>
        </pc:spChg>
        <pc:spChg chg="del">
          <ac:chgData name="Enrique Saggese" userId="df3c34f6-b3a5-4785-8814-582b410f7939" providerId="ADAL" clId="{34688263-EE96-46EB-9412-DC473434D540}" dt="2022-06-01T04:40:22.543" v="7329" actId="478"/>
          <ac:spMkLst>
            <pc:docMk/>
            <pc:sldMk cId="553195567" sldId="2134805602"/>
            <ac:spMk id="18" creationId="{2E3EB7A2-2405-E996-8513-950388A1DADE}"/>
          </ac:spMkLst>
        </pc:spChg>
        <pc:graphicFrameChg chg="modGraphic">
          <ac:chgData name="Enrique Saggese" userId="df3c34f6-b3a5-4785-8814-582b410f7939" providerId="ADAL" clId="{34688263-EE96-46EB-9412-DC473434D540}" dt="2022-06-01T04:41:49.135" v="7374" actId="20577"/>
          <ac:graphicFrameMkLst>
            <pc:docMk/>
            <pc:sldMk cId="553195567" sldId="2134805602"/>
            <ac:graphicFrameMk id="6" creationId="{6C1E7063-A99A-CD4B-A213-4ACD14BF8808}"/>
          </ac:graphicFrameMkLst>
        </pc:graphicFrameChg>
        <pc:graphicFrameChg chg="mod">
          <ac:chgData name="Enrique Saggese" userId="df3c34f6-b3a5-4785-8814-582b410f7939" providerId="ADAL" clId="{34688263-EE96-46EB-9412-DC473434D540}" dt="2022-06-01T04:41:33.224" v="7364" actId="1035"/>
          <ac:graphicFrameMkLst>
            <pc:docMk/>
            <pc:sldMk cId="553195567" sldId="2134805602"/>
            <ac:graphicFrameMk id="9" creationId="{D66CD737-F590-67C2-BB07-496C5AC088C4}"/>
          </ac:graphicFrameMkLst>
        </pc:graphicFrameChg>
        <pc:graphicFrameChg chg="mod">
          <ac:chgData name="Enrique Saggese" userId="df3c34f6-b3a5-4785-8814-582b410f7939" providerId="ADAL" clId="{34688263-EE96-46EB-9412-DC473434D540}" dt="2022-06-01T04:41:33.224" v="7364" actId="1035"/>
          <ac:graphicFrameMkLst>
            <pc:docMk/>
            <pc:sldMk cId="553195567" sldId="2134805602"/>
            <ac:graphicFrameMk id="11" creationId="{0190ED79-C996-4393-4EC5-7684FE5FA67C}"/>
          </ac:graphicFrameMkLst>
        </pc:graphicFrameChg>
        <pc:graphicFrameChg chg="mod">
          <ac:chgData name="Enrique Saggese" userId="df3c34f6-b3a5-4785-8814-582b410f7939" providerId="ADAL" clId="{34688263-EE96-46EB-9412-DC473434D540}" dt="2022-06-01T04:41:38.018" v="7367" actId="1036"/>
          <ac:graphicFrameMkLst>
            <pc:docMk/>
            <pc:sldMk cId="553195567" sldId="2134805602"/>
            <ac:graphicFrameMk id="20" creationId="{E6251343-46A0-6315-52CD-760E4A7617D3}"/>
          </ac:graphicFrameMkLst>
        </pc:graphicFrameChg>
      </pc:sldChg>
      <pc:sldChg chg="modSp mod">
        <pc:chgData name="Enrique Saggese" userId="df3c34f6-b3a5-4785-8814-582b410f7939" providerId="ADAL" clId="{34688263-EE96-46EB-9412-DC473434D540}" dt="2022-06-01T04:43:06.109" v="7415" actId="20577"/>
        <pc:sldMkLst>
          <pc:docMk/>
          <pc:sldMk cId="3217833705" sldId="2134805603"/>
        </pc:sldMkLst>
        <pc:spChg chg="mod">
          <ac:chgData name="Enrique Saggese" userId="df3c34f6-b3a5-4785-8814-582b410f7939" providerId="ADAL" clId="{34688263-EE96-46EB-9412-DC473434D540}" dt="2022-06-01T04:42:29.545" v="7410" actId="404"/>
          <ac:spMkLst>
            <pc:docMk/>
            <pc:sldMk cId="3217833705" sldId="2134805603"/>
            <ac:spMk id="2" creationId="{FECF97AA-ED0B-4975-A9E8-08D03C907615}"/>
          </ac:spMkLst>
        </pc:spChg>
        <pc:spChg chg="mod">
          <ac:chgData name="Enrique Saggese" userId="df3c34f6-b3a5-4785-8814-582b410f7939" providerId="ADAL" clId="{34688263-EE96-46EB-9412-DC473434D540}" dt="2022-06-01T04:43:06.109" v="7415" actId="20577"/>
          <ac:spMkLst>
            <pc:docMk/>
            <pc:sldMk cId="3217833705" sldId="2134805603"/>
            <ac:spMk id="3" creationId="{90E9E48C-0148-47D2-8A6F-2191D45DE02E}"/>
          </ac:spMkLst>
        </pc:spChg>
      </pc:sldChg>
      <pc:sldChg chg="mod modShow">
        <pc:chgData name="Enrique Saggese" userId="df3c34f6-b3a5-4785-8814-582b410f7939" providerId="ADAL" clId="{34688263-EE96-46EB-9412-DC473434D540}" dt="2022-06-01T14:59:12.923" v="19500" actId="729"/>
        <pc:sldMkLst>
          <pc:docMk/>
          <pc:sldMk cId="58758988" sldId="2134805605"/>
        </pc:sldMkLst>
      </pc:sldChg>
      <pc:sldChg chg="mod modShow">
        <pc:chgData name="Enrique Saggese" userId="df3c34f6-b3a5-4785-8814-582b410f7939" providerId="ADAL" clId="{34688263-EE96-46EB-9412-DC473434D540}" dt="2022-06-01T14:59:12.923" v="19500" actId="729"/>
        <pc:sldMkLst>
          <pc:docMk/>
          <pc:sldMk cId="2695073245" sldId="2134805606"/>
        </pc:sldMkLst>
      </pc:sldChg>
      <pc:sldChg chg="modSp add mod">
        <pc:chgData name="Enrique Saggese" userId="df3c34f6-b3a5-4785-8814-582b410f7939" providerId="ADAL" clId="{34688263-EE96-46EB-9412-DC473434D540}" dt="2022-06-01T07:27:04.301" v="19496" actId="20577"/>
        <pc:sldMkLst>
          <pc:docMk/>
          <pc:sldMk cId="2098667808" sldId="2134805607"/>
        </pc:sldMkLst>
        <pc:spChg chg="mod">
          <ac:chgData name="Enrique Saggese" userId="df3c34f6-b3a5-4785-8814-582b410f7939" providerId="ADAL" clId="{34688263-EE96-46EB-9412-DC473434D540}" dt="2022-06-01T07:15:24.548" v="18310" actId="20577"/>
          <ac:spMkLst>
            <pc:docMk/>
            <pc:sldMk cId="2098667808" sldId="2134805607"/>
            <ac:spMk id="2" creationId="{7CC69EC4-FC46-04D1-6B51-A7C31CF4ADB8}"/>
          </ac:spMkLst>
        </pc:spChg>
        <pc:spChg chg="mod">
          <ac:chgData name="Enrique Saggese" userId="df3c34f6-b3a5-4785-8814-582b410f7939" providerId="ADAL" clId="{34688263-EE96-46EB-9412-DC473434D540}" dt="2022-06-01T07:27:04.301" v="19496" actId="20577"/>
          <ac:spMkLst>
            <pc:docMk/>
            <pc:sldMk cId="2098667808" sldId="2134805607"/>
            <ac:spMk id="3" creationId="{C72F72C8-CE29-1927-A369-F40DA128F956}"/>
          </ac:spMkLst>
        </pc:spChg>
      </pc:sldChg>
      <pc:sldChg chg="addSp delSp modSp add mod">
        <pc:chgData name="Enrique Saggese" userId="df3c34f6-b3a5-4785-8814-582b410f7939" providerId="ADAL" clId="{34688263-EE96-46EB-9412-DC473434D540}" dt="2022-06-01T04:31:31.888" v="6913" actId="14734"/>
        <pc:sldMkLst>
          <pc:docMk/>
          <pc:sldMk cId="3125573799" sldId="2134805608"/>
        </pc:sldMkLst>
        <pc:spChg chg="mod">
          <ac:chgData name="Enrique Saggese" userId="df3c34f6-b3a5-4785-8814-582b410f7939" providerId="ADAL" clId="{34688263-EE96-46EB-9412-DC473434D540}" dt="2022-06-01T03:13:50.514" v="1184" actId="20577"/>
          <ac:spMkLst>
            <pc:docMk/>
            <pc:sldMk cId="3125573799" sldId="2134805608"/>
            <ac:spMk id="2" creationId="{FECF97AA-ED0B-4975-A9E8-08D03C907615}"/>
          </ac:spMkLst>
        </pc:spChg>
        <pc:spChg chg="mod">
          <ac:chgData name="Enrique Saggese" userId="df3c34f6-b3a5-4785-8814-582b410f7939" providerId="ADAL" clId="{34688263-EE96-46EB-9412-DC473434D540}" dt="2022-06-01T03:23:16.010" v="2428" actId="20577"/>
          <ac:spMkLst>
            <pc:docMk/>
            <pc:sldMk cId="3125573799" sldId="2134805608"/>
            <ac:spMk id="3" creationId="{90E9E48C-0148-47D2-8A6F-2191D45DE02E}"/>
          </ac:spMkLst>
        </pc:spChg>
        <pc:graphicFrameChg chg="add del">
          <ac:chgData name="Enrique Saggese" userId="df3c34f6-b3a5-4785-8814-582b410f7939" providerId="ADAL" clId="{34688263-EE96-46EB-9412-DC473434D540}" dt="2022-06-01T03:14:36.816" v="1187" actId="478"/>
          <ac:graphicFrameMkLst>
            <pc:docMk/>
            <pc:sldMk cId="3125573799" sldId="2134805608"/>
            <ac:graphicFrameMk id="4" creationId="{DD4963AB-5B43-60BA-12A0-417C4752D253}"/>
          </ac:graphicFrameMkLst>
        </pc:graphicFrameChg>
        <pc:graphicFrameChg chg="add mod modGraphic">
          <ac:chgData name="Enrique Saggese" userId="df3c34f6-b3a5-4785-8814-582b410f7939" providerId="ADAL" clId="{34688263-EE96-46EB-9412-DC473434D540}" dt="2022-06-01T04:31:31.888" v="6913" actId="14734"/>
          <ac:graphicFrameMkLst>
            <pc:docMk/>
            <pc:sldMk cId="3125573799" sldId="2134805608"/>
            <ac:graphicFrameMk id="6" creationId="{92C69451-4A20-60B1-2997-87B21964ADAE}"/>
          </ac:graphicFrameMkLst>
        </pc:graphicFrameChg>
      </pc:sldChg>
      <pc:sldChg chg="modSp add mod">
        <pc:chgData name="Enrique Saggese" userId="df3c34f6-b3a5-4785-8814-582b410f7939" providerId="ADAL" clId="{34688263-EE96-46EB-9412-DC473434D540}" dt="2022-06-01T15:57:23.988" v="19510" actId="20577"/>
        <pc:sldMkLst>
          <pc:docMk/>
          <pc:sldMk cId="62134991" sldId="2134805609"/>
        </pc:sldMkLst>
        <pc:spChg chg="mod">
          <ac:chgData name="Enrique Saggese" userId="df3c34f6-b3a5-4785-8814-582b410f7939" providerId="ADAL" clId="{34688263-EE96-46EB-9412-DC473434D540}" dt="2022-06-01T03:23:30.727" v="2451" actId="20577"/>
          <ac:spMkLst>
            <pc:docMk/>
            <pc:sldMk cId="62134991" sldId="2134805609"/>
            <ac:spMk id="2" creationId="{FECF97AA-ED0B-4975-A9E8-08D03C907615}"/>
          </ac:spMkLst>
        </pc:spChg>
        <pc:spChg chg="mod">
          <ac:chgData name="Enrique Saggese" userId="df3c34f6-b3a5-4785-8814-582b410f7939" providerId="ADAL" clId="{34688263-EE96-46EB-9412-DC473434D540}" dt="2022-06-01T15:57:23.988" v="19510" actId="20577"/>
          <ac:spMkLst>
            <pc:docMk/>
            <pc:sldMk cId="62134991" sldId="2134805609"/>
            <ac:spMk id="3" creationId="{90E9E48C-0148-47D2-8A6F-2191D45DE02E}"/>
          </ac:spMkLst>
        </pc:spChg>
        <pc:graphicFrameChg chg="modGraphic">
          <ac:chgData name="Enrique Saggese" userId="df3c34f6-b3a5-4785-8814-582b410f7939" providerId="ADAL" clId="{34688263-EE96-46EB-9412-DC473434D540}" dt="2022-06-01T04:32:32.480" v="6961" actId="20577"/>
          <ac:graphicFrameMkLst>
            <pc:docMk/>
            <pc:sldMk cId="62134991" sldId="2134805609"/>
            <ac:graphicFrameMk id="6" creationId="{92C69451-4A20-60B1-2997-87B21964ADAE}"/>
          </ac:graphicFrameMkLst>
        </pc:graphicFrameChg>
      </pc:sldChg>
      <pc:sldChg chg="modSp add mod">
        <pc:chgData name="Enrique Saggese" userId="df3c34f6-b3a5-4785-8814-582b410f7939" providerId="ADAL" clId="{34688263-EE96-46EB-9412-DC473434D540}" dt="2022-06-01T07:14:08.947" v="18266" actId="6549"/>
        <pc:sldMkLst>
          <pc:docMk/>
          <pc:sldMk cId="677782371" sldId="2134805610"/>
        </pc:sldMkLst>
        <pc:spChg chg="mod">
          <ac:chgData name="Enrique Saggese" userId="df3c34f6-b3a5-4785-8814-582b410f7939" providerId="ADAL" clId="{34688263-EE96-46EB-9412-DC473434D540}" dt="2022-06-01T07:14:08.947" v="18266" actId="6549"/>
          <ac:spMkLst>
            <pc:docMk/>
            <pc:sldMk cId="677782371" sldId="2134805610"/>
            <ac:spMk id="3" creationId="{90E9E48C-0148-47D2-8A6F-2191D45DE02E}"/>
          </ac:spMkLst>
        </pc:spChg>
        <pc:picChg chg="mod">
          <ac:chgData name="Enrique Saggese" userId="df3c34f6-b3a5-4785-8814-582b410f7939" providerId="ADAL" clId="{34688263-EE96-46EB-9412-DC473434D540}" dt="2022-06-01T04:30:22.214" v="6889" actId="1035"/>
          <ac:picMkLst>
            <pc:docMk/>
            <pc:sldMk cId="677782371" sldId="2134805610"/>
            <ac:picMk id="5" creationId="{6D650449-11CE-BECB-87A7-D74F5F63C2E3}"/>
          </ac:picMkLst>
        </pc:picChg>
      </pc:sldChg>
      <pc:sldChg chg="addSp modSp add mod">
        <pc:chgData name="Enrique Saggese" userId="df3c34f6-b3a5-4785-8814-582b410f7939" providerId="ADAL" clId="{34688263-EE96-46EB-9412-DC473434D540}" dt="2022-06-01T06:01:47.642" v="11437" actId="1076"/>
        <pc:sldMkLst>
          <pc:docMk/>
          <pc:sldMk cId="2773719710" sldId="2134805611"/>
        </pc:sldMkLst>
        <pc:spChg chg="mod">
          <ac:chgData name="Enrique Saggese" userId="df3c34f6-b3a5-4785-8814-582b410f7939" providerId="ADAL" clId="{34688263-EE96-46EB-9412-DC473434D540}" dt="2022-06-01T05:48:08.554" v="10130" actId="20577"/>
          <ac:spMkLst>
            <pc:docMk/>
            <pc:sldMk cId="2773719710" sldId="2134805611"/>
            <ac:spMk id="2" creationId="{FECF97AA-ED0B-4975-A9E8-08D03C907615}"/>
          </ac:spMkLst>
        </pc:spChg>
        <pc:spChg chg="mod">
          <ac:chgData name="Enrique Saggese" userId="df3c34f6-b3a5-4785-8814-582b410f7939" providerId="ADAL" clId="{34688263-EE96-46EB-9412-DC473434D540}" dt="2022-06-01T06:01:12.521" v="11430" actId="6549"/>
          <ac:spMkLst>
            <pc:docMk/>
            <pc:sldMk cId="2773719710" sldId="2134805611"/>
            <ac:spMk id="3" creationId="{90E9E48C-0148-47D2-8A6F-2191D45DE02E}"/>
          </ac:spMkLst>
        </pc:spChg>
        <pc:spChg chg="add mod">
          <ac:chgData name="Enrique Saggese" userId="df3c34f6-b3a5-4785-8814-582b410f7939" providerId="ADAL" clId="{34688263-EE96-46EB-9412-DC473434D540}" dt="2022-06-01T05:51:09.193" v="10437" actId="1076"/>
          <ac:spMkLst>
            <pc:docMk/>
            <pc:sldMk cId="2773719710" sldId="2134805611"/>
            <ac:spMk id="11" creationId="{49A63CE0-1BF9-8187-19CF-4AD14F9A2B99}"/>
          </ac:spMkLst>
        </pc:spChg>
        <pc:spChg chg="add mod">
          <ac:chgData name="Enrique Saggese" userId="df3c34f6-b3a5-4785-8814-582b410f7939" providerId="ADAL" clId="{34688263-EE96-46EB-9412-DC473434D540}" dt="2022-06-01T05:51:09.193" v="10437" actId="1076"/>
          <ac:spMkLst>
            <pc:docMk/>
            <pc:sldMk cId="2773719710" sldId="2134805611"/>
            <ac:spMk id="13" creationId="{01629F82-5A1A-976F-6299-E65E549493B8}"/>
          </ac:spMkLst>
        </pc:spChg>
        <pc:spChg chg="add mod">
          <ac:chgData name="Enrique Saggese" userId="df3c34f6-b3a5-4785-8814-582b410f7939" providerId="ADAL" clId="{34688263-EE96-46EB-9412-DC473434D540}" dt="2022-06-01T05:51:09.193" v="10437" actId="1076"/>
          <ac:spMkLst>
            <pc:docMk/>
            <pc:sldMk cId="2773719710" sldId="2134805611"/>
            <ac:spMk id="15" creationId="{B3A70EBC-BA19-162C-21EB-CE829E1FB21E}"/>
          </ac:spMkLst>
        </pc:spChg>
        <pc:spChg chg="add mod">
          <ac:chgData name="Enrique Saggese" userId="df3c34f6-b3a5-4785-8814-582b410f7939" providerId="ADAL" clId="{34688263-EE96-46EB-9412-DC473434D540}" dt="2022-06-01T05:51:09.193" v="10437" actId="1076"/>
          <ac:spMkLst>
            <pc:docMk/>
            <pc:sldMk cId="2773719710" sldId="2134805611"/>
            <ac:spMk id="17" creationId="{A017364B-5593-9B8D-D24D-0F0A6B8AC85F}"/>
          </ac:spMkLst>
        </pc:spChg>
        <pc:spChg chg="add mod">
          <ac:chgData name="Enrique Saggese" userId="df3c34f6-b3a5-4785-8814-582b410f7939" providerId="ADAL" clId="{34688263-EE96-46EB-9412-DC473434D540}" dt="2022-06-01T06:01:47.642" v="11437" actId="1076"/>
          <ac:spMkLst>
            <pc:docMk/>
            <pc:sldMk cId="2773719710" sldId="2134805611"/>
            <ac:spMk id="19" creationId="{1D99E1EC-0E16-3157-F308-BB45DAC23ABD}"/>
          </ac:spMkLst>
        </pc:spChg>
        <pc:spChg chg="add mod">
          <ac:chgData name="Enrique Saggese" userId="df3c34f6-b3a5-4785-8814-582b410f7939" providerId="ADAL" clId="{34688263-EE96-46EB-9412-DC473434D540}" dt="2022-06-01T06:01:39.176" v="11433" actId="1076"/>
          <ac:spMkLst>
            <pc:docMk/>
            <pc:sldMk cId="2773719710" sldId="2134805611"/>
            <ac:spMk id="23" creationId="{431AE26D-A589-EAD0-B8A6-08AC0A5A6C96}"/>
          </ac:spMkLst>
        </pc:spChg>
        <pc:graphicFrameChg chg="add mod">
          <ac:chgData name="Enrique Saggese" userId="df3c34f6-b3a5-4785-8814-582b410f7939" providerId="ADAL" clId="{34688263-EE96-46EB-9412-DC473434D540}" dt="2022-06-01T05:51:09.193" v="10437" actId="1076"/>
          <ac:graphicFrameMkLst>
            <pc:docMk/>
            <pc:sldMk cId="2773719710" sldId="2134805611"/>
            <ac:graphicFrameMk id="5" creationId="{4AAF2089-C9D0-E127-A045-1E28F75B1223}"/>
          </ac:graphicFrameMkLst>
        </pc:graphicFrameChg>
        <pc:graphicFrameChg chg="add mod">
          <ac:chgData name="Enrique Saggese" userId="df3c34f6-b3a5-4785-8814-582b410f7939" providerId="ADAL" clId="{34688263-EE96-46EB-9412-DC473434D540}" dt="2022-06-01T06:01:02.032" v="11428" actId="1076"/>
          <ac:graphicFrameMkLst>
            <pc:docMk/>
            <pc:sldMk cId="2773719710" sldId="2134805611"/>
            <ac:graphicFrameMk id="7" creationId="{AA0ACFF3-3BB2-266F-04F0-FA0E53E7FE6A}"/>
          </ac:graphicFrameMkLst>
        </pc:graphicFrameChg>
        <pc:graphicFrameChg chg="add mod">
          <ac:chgData name="Enrique Saggese" userId="df3c34f6-b3a5-4785-8814-582b410f7939" providerId="ADAL" clId="{34688263-EE96-46EB-9412-DC473434D540}" dt="2022-06-01T06:01:26.648" v="11431" actId="1076"/>
          <ac:graphicFrameMkLst>
            <pc:docMk/>
            <pc:sldMk cId="2773719710" sldId="2134805611"/>
            <ac:graphicFrameMk id="9" creationId="{41561E03-D532-D89E-4475-4300B853FE0E}"/>
          </ac:graphicFrameMkLst>
        </pc:graphicFrameChg>
        <pc:graphicFrameChg chg="add mod modGraphic">
          <ac:chgData name="Enrique Saggese" userId="df3c34f6-b3a5-4785-8814-582b410f7939" providerId="ADAL" clId="{34688263-EE96-46EB-9412-DC473434D540}" dt="2022-06-01T06:01:32.823" v="11432" actId="1076"/>
          <ac:graphicFrameMkLst>
            <pc:docMk/>
            <pc:sldMk cId="2773719710" sldId="2134805611"/>
            <ac:graphicFrameMk id="21" creationId="{2D0BA37B-5CA1-E596-97CD-AABC47BDD278}"/>
          </ac:graphicFrameMkLst>
        </pc:graphicFrameChg>
      </pc:sldChg>
      <pc:sldChg chg="add del">
        <pc:chgData name="Enrique Saggese" userId="df3c34f6-b3a5-4785-8814-582b410f7939" providerId="ADAL" clId="{34688263-EE96-46EB-9412-DC473434D540}" dt="2022-06-01T05:58:42.251" v="11187" actId="47"/>
        <pc:sldMkLst>
          <pc:docMk/>
          <pc:sldMk cId="1888535359" sldId="2134805612"/>
        </pc:sldMkLst>
      </pc:sldChg>
      <pc:sldChg chg="addSp delSp modSp add mod modNotesTx">
        <pc:chgData name="Enrique Saggese" userId="df3c34f6-b3a5-4785-8814-582b410f7939" providerId="ADAL" clId="{34688263-EE96-46EB-9412-DC473434D540}" dt="2022-06-01T06:48:14.138" v="14835" actId="14100"/>
        <pc:sldMkLst>
          <pc:docMk/>
          <pc:sldMk cId="3945929355" sldId="2134805613"/>
        </pc:sldMkLst>
        <pc:spChg chg="mod">
          <ac:chgData name="Enrique Saggese" userId="df3c34f6-b3a5-4785-8814-582b410f7939" providerId="ADAL" clId="{34688263-EE96-46EB-9412-DC473434D540}" dt="2022-06-01T06:16:53.604" v="13124" actId="20577"/>
          <ac:spMkLst>
            <pc:docMk/>
            <pc:sldMk cId="3945929355" sldId="2134805613"/>
            <ac:spMk id="2" creationId="{FECF97AA-ED0B-4975-A9E8-08D03C907615}"/>
          </ac:spMkLst>
        </pc:spChg>
        <pc:spChg chg="mod">
          <ac:chgData name="Enrique Saggese" userId="df3c34f6-b3a5-4785-8814-582b410f7939" providerId="ADAL" clId="{34688263-EE96-46EB-9412-DC473434D540}" dt="2022-06-01T06:48:14.138" v="14835" actId="14100"/>
          <ac:spMkLst>
            <pc:docMk/>
            <pc:sldMk cId="3945929355" sldId="2134805613"/>
            <ac:spMk id="3" creationId="{90E9E48C-0148-47D2-8A6F-2191D45DE02E}"/>
          </ac:spMkLst>
        </pc:spChg>
        <pc:spChg chg="add mod">
          <ac:chgData name="Enrique Saggese" userId="df3c34f6-b3a5-4785-8814-582b410f7939" providerId="ADAL" clId="{34688263-EE96-46EB-9412-DC473434D540}" dt="2022-06-01T06:47:11.266" v="14810" actId="1076"/>
          <ac:spMkLst>
            <pc:docMk/>
            <pc:sldMk cId="3945929355" sldId="2134805613"/>
            <ac:spMk id="4" creationId="{B35391B6-0C29-A086-F496-F20D8FAA2220}"/>
          </ac:spMkLst>
        </pc:spChg>
        <pc:spChg chg="add mod">
          <ac:chgData name="Enrique Saggese" userId="df3c34f6-b3a5-4785-8814-582b410f7939" providerId="ADAL" clId="{34688263-EE96-46EB-9412-DC473434D540}" dt="2022-06-01T06:47:11.266" v="14810" actId="1076"/>
          <ac:spMkLst>
            <pc:docMk/>
            <pc:sldMk cId="3945929355" sldId="2134805613"/>
            <ac:spMk id="6" creationId="{E8D8D9A9-3AE5-2FA7-9723-478F78B79B99}"/>
          </ac:spMkLst>
        </pc:spChg>
        <pc:spChg chg="add mod">
          <ac:chgData name="Enrique Saggese" userId="df3c34f6-b3a5-4785-8814-582b410f7939" providerId="ADAL" clId="{34688263-EE96-46EB-9412-DC473434D540}" dt="2022-06-01T06:47:11.266" v="14810" actId="1076"/>
          <ac:spMkLst>
            <pc:docMk/>
            <pc:sldMk cId="3945929355" sldId="2134805613"/>
            <ac:spMk id="8" creationId="{C443612F-D993-2184-2051-BD00DEC4AA78}"/>
          </ac:spMkLst>
        </pc:spChg>
        <pc:spChg chg="add mod">
          <ac:chgData name="Enrique Saggese" userId="df3c34f6-b3a5-4785-8814-582b410f7939" providerId="ADAL" clId="{34688263-EE96-46EB-9412-DC473434D540}" dt="2022-06-01T06:47:11.266" v="14810" actId="1076"/>
          <ac:spMkLst>
            <pc:docMk/>
            <pc:sldMk cId="3945929355" sldId="2134805613"/>
            <ac:spMk id="10" creationId="{1AC4EA96-5FF5-D948-9768-BB4AFE519FE5}"/>
          </ac:spMkLst>
        </pc:spChg>
        <pc:spChg chg="del">
          <ac:chgData name="Enrique Saggese" userId="df3c34f6-b3a5-4785-8814-582b410f7939" providerId="ADAL" clId="{34688263-EE96-46EB-9412-DC473434D540}" dt="2022-06-01T06:19:06.037" v="13540" actId="478"/>
          <ac:spMkLst>
            <pc:docMk/>
            <pc:sldMk cId="3945929355" sldId="2134805613"/>
            <ac:spMk id="11" creationId="{49A63CE0-1BF9-8187-19CF-4AD14F9A2B99}"/>
          </ac:spMkLst>
        </pc:spChg>
        <pc:spChg chg="add del mod">
          <ac:chgData name="Enrique Saggese" userId="df3c34f6-b3a5-4785-8814-582b410f7939" providerId="ADAL" clId="{34688263-EE96-46EB-9412-DC473434D540}" dt="2022-06-01T06:40:09.416" v="14195" actId="478"/>
          <ac:spMkLst>
            <pc:docMk/>
            <pc:sldMk cId="3945929355" sldId="2134805613"/>
            <ac:spMk id="12" creationId="{31531363-EC3B-C0EB-1495-EDF6CA286754}"/>
          </ac:spMkLst>
        </pc:spChg>
        <pc:spChg chg="del">
          <ac:chgData name="Enrique Saggese" userId="df3c34f6-b3a5-4785-8814-582b410f7939" providerId="ADAL" clId="{34688263-EE96-46EB-9412-DC473434D540}" dt="2022-06-01T06:19:06.037" v="13540" actId="478"/>
          <ac:spMkLst>
            <pc:docMk/>
            <pc:sldMk cId="3945929355" sldId="2134805613"/>
            <ac:spMk id="13" creationId="{01629F82-5A1A-976F-6299-E65E549493B8}"/>
          </ac:spMkLst>
        </pc:spChg>
        <pc:spChg chg="add mod">
          <ac:chgData name="Enrique Saggese" userId="df3c34f6-b3a5-4785-8814-582b410f7939" providerId="ADAL" clId="{34688263-EE96-46EB-9412-DC473434D540}" dt="2022-06-01T06:47:11.266" v="14810" actId="1076"/>
          <ac:spMkLst>
            <pc:docMk/>
            <pc:sldMk cId="3945929355" sldId="2134805613"/>
            <ac:spMk id="14" creationId="{1D6423CE-7389-63DA-E6AE-CB74104069B5}"/>
          </ac:spMkLst>
        </pc:spChg>
        <pc:spChg chg="del">
          <ac:chgData name="Enrique Saggese" userId="df3c34f6-b3a5-4785-8814-582b410f7939" providerId="ADAL" clId="{34688263-EE96-46EB-9412-DC473434D540}" dt="2022-06-01T06:19:06.037" v="13540" actId="478"/>
          <ac:spMkLst>
            <pc:docMk/>
            <pc:sldMk cId="3945929355" sldId="2134805613"/>
            <ac:spMk id="15" creationId="{B3A70EBC-BA19-162C-21EB-CE829E1FB21E}"/>
          </ac:spMkLst>
        </pc:spChg>
        <pc:spChg chg="del">
          <ac:chgData name="Enrique Saggese" userId="df3c34f6-b3a5-4785-8814-582b410f7939" providerId="ADAL" clId="{34688263-EE96-46EB-9412-DC473434D540}" dt="2022-06-01T06:19:06.037" v="13540" actId="478"/>
          <ac:spMkLst>
            <pc:docMk/>
            <pc:sldMk cId="3945929355" sldId="2134805613"/>
            <ac:spMk id="17" creationId="{A017364B-5593-9B8D-D24D-0F0A6B8AC85F}"/>
          </ac:spMkLst>
        </pc:spChg>
        <pc:spChg chg="add del mod">
          <ac:chgData name="Enrique Saggese" userId="df3c34f6-b3a5-4785-8814-582b410f7939" providerId="ADAL" clId="{34688263-EE96-46EB-9412-DC473434D540}" dt="2022-06-01T06:40:08.078" v="14194" actId="478"/>
          <ac:spMkLst>
            <pc:docMk/>
            <pc:sldMk cId="3945929355" sldId="2134805613"/>
            <ac:spMk id="18" creationId="{F918EFA7-ACD0-1144-3112-EE742677969D}"/>
          </ac:spMkLst>
        </pc:spChg>
        <pc:spChg chg="del">
          <ac:chgData name="Enrique Saggese" userId="df3c34f6-b3a5-4785-8814-582b410f7939" providerId="ADAL" clId="{34688263-EE96-46EB-9412-DC473434D540}" dt="2022-06-01T06:19:06.037" v="13540" actId="478"/>
          <ac:spMkLst>
            <pc:docMk/>
            <pc:sldMk cId="3945929355" sldId="2134805613"/>
            <ac:spMk id="19" creationId="{1D99E1EC-0E16-3157-F308-BB45DAC23ABD}"/>
          </ac:spMkLst>
        </pc:spChg>
        <pc:spChg chg="del">
          <ac:chgData name="Enrique Saggese" userId="df3c34f6-b3a5-4785-8814-582b410f7939" providerId="ADAL" clId="{34688263-EE96-46EB-9412-DC473434D540}" dt="2022-06-01T06:19:06.037" v="13540" actId="478"/>
          <ac:spMkLst>
            <pc:docMk/>
            <pc:sldMk cId="3945929355" sldId="2134805613"/>
            <ac:spMk id="23" creationId="{431AE26D-A589-EAD0-B8A6-08AC0A5A6C96}"/>
          </ac:spMkLst>
        </pc:spChg>
        <pc:spChg chg="add del mod">
          <ac:chgData name="Enrique Saggese" userId="df3c34f6-b3a5-4785-8814-582b410f7939" providerId="ADAL" clId="{34688263-EE96-46EB-9412-DC473434D540}" dt="2022-06-01T06:40:10.503" v="14196" actId="478"/>
          <ac:spMkLst>
            <pc:docMk/>
            <pc:sldMk cId="3945929355" sldId="2134805613"/>
            <ac:spMk id="25" creationId="{F0981E90-7D43-7327-25EF-9A768F2C62FE}"/>
          </ac:spMkLst>
        </pc:spChg>
        <pc:spChg chg="add mod">
          <ac:chgData name="Enrique Saggese" userId="df3c34f6-b3a5-4785-8814-582b410f7939" providerId="ADAL" clId="{34688263-EE96-46EB-9412-DC473434D540}" dt="2022-06-01T06:47:11.266" v="14810" actId="1076"/>
          <ac:spMkLst>
            <pc:docMk/>
            <pc:sldMk cId="3945929355" sldId="2134805613"/>
            <ac:spMk id="26" creationId="{8E6E9BF8-9370-6231-CE07-4DB8989A5186}"/>
          </ac:spMkLst>
        </pc:spChg>
        <pc:spChg chg="add mod">
          <ac:chgData name="Enrique Saggese" userId="df3c34f6-b3a5-4785-8814-582b410f7939" providerId="ADAL" clId="{34688263-EE96-46EB-9412-DC473434D540}" dt="2022-06-01T06:47:11.266" v="14810" actId="1076"/>
          <ac:spMkLst>
            <pc:docMk/>
            <pc:sldMk cId="3945929355" sldId="2134805613"/>
            <ac:spMk id="28" creationId="{C7F13E97-8EBB-7AEF-A6A5-8403C516A412}"/>
          </ac:spMkLst>
        </pc:spChg>
        <pc:spChg chg="add mod">
          <ac:chgData name="Enrique Saggese" userId="df3c34f6-b3a5-4785-8814-582b410f7939" providerId="ADAL" clId="{34688263-EE96-46EB-9412-DC473434D540}" dt="2022-06-01T06:47:11.266" v="14810" actId="1076"/>
          <ac:spMkLst>
            <pc:docMk/>
            <pc:sldMk cId="3945929355" sldId="2134805613"/>
            <ac:spMk id="29" creationId="{15535460-9808-BB00-5FC6-E6BFDD831BD9}"/>
          </ac:spMkLst>
        </pc:spChg>
        <pc:spChg chg="add mod">
          <ac:chgData name="Enrique Saggese" userId="df3c34f6-b3a5-4785-8814-582b410f7939" providerId="ADAL" clId="{34688263-EE96-46EB-9412-DC473434D540}" dt="2022-06-01T06:47:11.266" v="14810" actId="1076"/>
          <ac:spMkLst>
            <pc:docMk/>
            <pc:sldMk cId="3945929355" sldId="2134805613"/>
            <ac:spMk id="30" creationId="{57341592-4F71-4F05-B86D-C0EF2A81592B}"/>
          </ac:spMkLst>
        </pc:spChg>
        <pc:graphicFrameChg chg="del">
          <ac:chgData name="Enrique Saggese" userId="df3c34f6-b3a5-4785-8814-582b410f7939" providerId="ADAL" clId="{34688263-EE96-46EB-9412-DC473434D540}" dt="2022-06-01T06:18:59.692" v="13539" actId="478"/>
          <ac:graphicFrameMkLst>
            <pc:docMk/>
            <pc:sldMk cId="3945929355" sldId="2134805613"/>
            <ac:graphicFrameMk id="5" creationId="{4AAF2089-C9D0-E127-A045-1E28F75B1223}"/>
          </ac:graphicFrameMkLst>
        </pc:graphicFrameChg>
        <pc:graphicFrameChg chg="del">
          <ac:chgData name="Enrique Saggese" userId="df3c34f6-b3a5-4785-8814-582b410f7939" providerId="ADAL" clId="{34688263-EE96-46EB-9412-DC473434D540}" dt="2022-06-01T06:19:06.037" v="13540" actId="478"/>
          <ac:graphicFrameMkLst>
            <pc:docMk/>
            <pc:sldMk cId="3945929355" sldId="2134805613"/>
            <ac:graphicFrameMk id="7" creationId="{AA0ACFF3-3BB2-266F-04F0-FA0E53E7FE6A}"/>
          </ac:graphicFrameMkLst>
        </pc:graphicFrameChg>
        <pc:graphicFrameChg chg="del">
          <ac:chgData name="Enrique Saggese" userId="df3c34f6-b3a5-4785-8814-582b410f7939" providerId="ADAL" clId="{34688263-EE96-46EB-9412-DC473434D540}" dt="2022-06-01T06:19:06.037" v="13540" actId="478"/>
          <ac:graphicFrameMkLst>
            <pc:docMk/>
            <pc:sldMk cId="3945929355" sldId="2134805613"/>
            <ac:graphicFrameMk id="9" creationId="{41561E03-D532-D89E-4475-4300B853FE0E}"/>
          </ac:graphicFrameMkLst>
        </pc:graphicFrameChg>
        <pc:graphicFrameChg chg="del">
          <ac:chgData name="Enrique Saggese" userId="df3c34f6-b3a5-4785-8814-582b410f7939" providerId="ADAL" clId="{34688263-EE96-46EB-9412-DC473434D540}" dt="2022-06-01T06:19:06.037" v="13540" actId="478"/>
          <ac:graphicFrameMkLst>
            <pc:docMk/>
            <pc:sldMk cId="3945929355" sldId="2134805613"/>
            <ac:graphicFrameMk id="21" creationId="{2D0BA37B-5CA1-E596-97CD-AABC47BDD278}"/>
          </ac:graphicFrameMkLst>
        </pc:graphicFrameChg>
      </pc:sldChg>
      <pc:sldChg chg="modSp add mod">
        <pc:chgData name="Enrique Saggese" userId="df3c34f6-b3a5-4785-8814-582b410f7939" providerId="ADAL" clId="{34688263-EE96-46EB-9412-DC473434D540}" dt="2022-06-01T06:16:31.397" v="13096" actId="20577"/>
        <pc:sldMkLst>
          <pc:docMk/>
          <pc:sldMk cId="1974336312" sldId="2134805614"/>
        </pc:sldMkLst>
        <pc:spChg chg="mod">
          <ac:chgData name="Enrique Saggese" userId="df3c34f6-b3a5-4785-8814-582b410f7939" providerId="ADAL" clId="{34688263-EE96-46EB-9412-DC473434D540}" dt="2022-06-01T06:00:35.216" v="11418" actId="20577"/>
          <ac:spMkLst>
            <pc:docMk/>
            <pc:sldMk cId="1974336312" sldId="2134805614"/>
            <ac:spMk id="2" creationId="{FECF97AA-ED0B-4975-A9E8-08D03C907615}"/>
          </ac:spMkLst>
        </pc:spChg>
        <pc:spChg chg="mod">
          <ac:chgData name="Enrique Saggese" userId="df3c34f6-b3a5-4785-8814-582b410f7939" providerId="ADAL" clId="{34688263-EE96-46EB-9412-DC473434D540}" dt="2022-06-01T06:16:31.397" v="13096" actId="20577"/>
          <ac:spMkLst>
            <pc:docMk/>
            <pc:sldMk cId="1974336312" sldId="2134805614"/>
            <ac:spMk id="3" creationId="{90E9E48C-0148-47D2-8A6F-2191D45DE02E}"/>
          </ac:spMkLst>
        </pc:spChg>
      </pc:sldChg>
      <pc:sldChg chg="modSp add mod">
        <pc:chgData name="Enrique Saggese" userId="df3c34f6-b3a5-4785-8814-582b410f7939" providerId="ADAL" clId="{34688263-EE96-46EB-9412-DC473434D540}" dt="2022-06-01T06:48:41.257" v="14869" actId="20577"/>
        <pc:sldMkLst>
          <pc:docMk/>
          <pc:sldMk cId="893043344" sldId="2134805615"/>
        </pc:sldMkLst>
        <pc:spChg chg="mod">
          <ac:chgData name="Enrique Saggese" userId="df3c34f6-b3a5-4785-8814-582b410f7939" providerId="ADAL" clId="{34688263-EE96-46EB-9412-DC473434D540}" dt="2022-06-01T06:48:35.041" v="14850" actId="20577"/>
          <ac:spMkLst>
            <pc:docMk/>
            <pc:sldMk cId="893043344" sldId="2134805615"/>
            <ac:spMk id="2" creationId="{FECF97AA-ED0B-4975-A9E8-08D03C907615}"/>
          </ac:spMkLst>
        </pc:spChg>
        <pc:spChg chg="mod">
          <ac:chgData name="Enrique Saggese" userId="df3c34f6-b3a5-4785-8814-582b410f7939" providerId="ADAL" clId="{34688263-EE96-46EB-9412-DC473434D540}" dt="2022-06-01T06:48:41.257" v="14869" actId="20577"/>
          <ac:spMkLst>
            <pc:docMk/>
            <pc:sldMk cId="893043344" sldId="2134805615"/>
            <ac:spMk id="3" creationId="{90E9E48C-0148-47D2-8A6F-2191D45DE02E}"/>
          </ac:spMkLst>
        </pc:spChg>
      </pc:sldChg>
      <pc:sldChg chg="modSp add mod">
        <pc:chgData name="Enrique Saggese" userId="df3c34f6-b3a5-4785-8814-582b410f7939" providerId="ADAL" clId="{34688263-EE96-46EB-9412-DC473434D540}" dt="2022-06-01T07:02:10.995" v="16484" actId="20577"/>
        <pc:sldMkLst>
          <pc:docMk/>
          <pc:sldMk cId="1885751857" sldId="2134805616"/>
        </pc:sldMkLst>
        <pc:spChg chg="mod">
          <ac:chgData name="Enrique Saggese" userId="df3c34f6-b3a5-4785-8814-582b410f7939" providerId="ADAL" clId="{34688263-EE96-46EB-9412-DC473434D540}" dt="2022-06-01T07:02:10.995" v="16484" actId="20577"/>
          <ac:spMkLst>
            <pc:docMk/>
            <pc:sldMk cId="1885751857" sldId="2134805616"/>
            <ac:spMk id="3" creationId="{90E9E48C-0148-47D2-8A6F-2191D45DE02E}"/>
          </ac:spMkLst>
        </pc:spChg>
      </pc:sldChg>
      <pc:sldChg chg="modSp add mod">
        <pc:chgData name="Enrique Saggese" userId="df3c34f6-b3a5-4785-8814-582b410f7939" providerId="ADAL" clId="{34688263-EE96-46EB-9412-DC473434D540}" dt="2022-06-01T07:10:03.443" v="17858" actId="20577"/>
        <pc:sldMkLst>
          <pc:docMk/>
          <pc:sldMk cId="746458775" sldId="2134805617"/>
        </pc:sldMkLst>
        <pc:spChg chg="mod">
          <ac:chgData name="Enrique Saggese" userId="df3c34f6-b3a5-4785-8814-582b410f7939" providerId="ADAL" clId="{34688263-EE96-46EB-9412-DC473434D540}" dt="2022-06-01T07:02:39.223" v="16502" actId="20577"/>
          <ac:spMkLst>
            <pc:docMk/>
            <pc:sldMk cId="746458775" sldId="2134805617"/>
            <ac:spMk id="2" creationId="{FECF97AA-ED0B-4975-A9E8-08D03C907615}"/>
          </ac:spMkLst>
        </pc:spChg>
        <pc:spChg chg="mod">
          <ac:chgData name="Enrique Saggese" userId="df3c34f6-b3a5-4785-8814-582b410f7939" providerId="ADAL" clId="{34688263-EE96-46EB-9412-DC473434D540}" dt="2022-06-01T07:10:03.443" v="17858" actId="20577"/>
          <ac:spMkLst>
            <pc:docMk/>
            <pc:sldMk cId="746458775" sldId="2134805617"/>
            <ac:spMk id="3" creationId="{90E9E48C-0148-47D2-8A6F-2191D45DE02E}"/>
          </ac:spMkLst>
        </pc:spChg>
      </pc:sldChg>
      <pc:sldMasterChg chg="modSldLayout">
        <pc:chgData name="Enrique Saggese" userId="df3c34f6-b3a5-4785-8814-582b410f7939" providerId="ADAL" clId="{34688263-EE96-46EB-9412-DC473434D540}" dt="2022-06-01T05:21:23.645" v="8236" actId="478"/>
        <pc:sldMasterMkLst>
          <pc:docMk/>
          <pc:sldMasterMk cId="3588427678" sldId="2147484229"/>
        </pc:sldMasterMkLst>
        <pc:sldLayoutChg chg="delSp modSp mod">
          <pc:chgData name="Enrique Saggese" userId="df3c34f6-b3a5-4785-8814-582b410f7939" providerId="ADAL" clId="{34688263-EE96-46EB-9412-DC473434D540}" dt="2022-06-01T05:21:23.645" v="8236" actId="478"/>
          <pc:sldLayoutMkLst>
            <pc:docMk/>
            <pc:sldMasterMk cId="3588427678" sldId="2147484229"/>
            <pc:sldLayoutMk cId="2520122283" sldId="2147484608"/>
          </pc:sldLayoutMkLst>
          <pc:grpChg chg="del mod">
            <ac:chgData name="Enrique Saggese" userId="df3c34f6-b3a5-4785-8814-582b410f7939" providerId="ADAL" clId="{34688263-EE96-46EB-9412-DC473434D540}" dt="2022-06-01T05:21:23.645" v="8236" actId="478"/>
            <ac:grpSpMkLst>
              <pc:docMk/>
              <pc:sldMasterMk cId="3588427678" sldId="2147484229"/>
              <pc:sldLayoutMk cId="2520122283" sldId="2147484608"/>
              <ac:grpSpMk id="9" creationId="{6E955108-8AA5-47AA-892A-40679E9EAD91}"/>
            </ac:grpSpMkLst>
          </pc:gr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41F8C8-5638-409B-B44B-804F144DFE8C}"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6B0DA26B-7210-4043-A1D0-4FB6546CE12E}">
      <dgm:prSet phldrT="[Text]" custT="1"/>
      <dgm:spPr/>
      <dgm:t>
        <a:bodyPr/>
        <a:lstStyle/>
        <a:p>
          <a:r>
            <a:rPr lang="en-US" sz="1400" dirty="0"/>
            <a:t>Find potential matches</a:t>
          </a:r>
        </a:p>
      </dgm:t>
    </dgm:pt>
    <dgm:pt modelId="{B8A31C42-1471-45A1-B3C5-EBCF5EC75CAD}" type="parTrans" cxnId="{0456D7D5-39BF-4478-AEC3-6A9FFFB521F0}">
      <dgm:prSet/>
      <dgm:spPr/>
      <dgm:t>
        <a:bodyPr/>
        <a:lstStyle/>
        <a:p>
          <a:endParaRPr lang="en-US" sz="2400"/>
        </a:p>
      </dgm:t>
    </dgm:pt>
    <dgm:pt modelId="{13B11DCA-91FE-466D-AB68-D6A221F70F0F}" type="sibTrans" cxnId="{0456D7D5-39BF-4478-AEC3-6A9FFFB521F0}">
      <dgm:prSet/>
      <dgm:spPr/>
      <dgm:t>
        <a:bodyPr/>
        <a:lstStyle/>
        <a:p>
          <a:endParaRPr lang="en-US" sz="2400"/>
        </a:p>
      </dgm:t>
    </dgm:pt>
    <dgm:pt modelId="{C6D8F73E-E93E-47BD-8844-3D1E432BA7EE}">
      <dgm:prSet custT="1"/>
      <dgm:spPr/>
      <dgm:t>
        <a:bodyPr/>
        <a:lstStyle/>
        <a:p>
          <a:r>
            <a:rPr lang="en-US" sz="1400" dirty="0"/>
            <a:t>Verify they match actual values</a:t>
          </a:r>
        </a:p>
      </dgm:t>
    </dgm:pt>
    <dgm:pt modelId="{9C5CC060-6BDE-4AB5-85B5-0029A6666336}" type="parTrans" cxnId="{55E9911B-8ACE-4467-9C8C-1C4E5BAF4682}">
      <dgm:prSet/>
      <dgm:spPr/>
      <dgm:t>
        <a:bodyPr/>
        <a:lstStyle/>
        <a:p>
          <a:endParaRPr lang="en-US" sz="2400"/>
        </a:p>
      </dgm:t>
    </dgm:pt>
    <dgm:pt modelId="{02899FF9-5E1A-49E5-A744-3B6B6DE31153}" type="sibTrans" cxnId="{55E9911B-8ACE-4467-9C8C-1C4E5BAF4682}">
      <dgm:prSet/>
      <dgm:spPr/>
      <dgm:t>
        <a:bodyPr/>
        <a:lstStyle/>
        <a:p>
          <a:endParaRPr lang="en-US" sz="2400"/>
        </a:p>
      </dgm:t>
    </dgm:pt>
    <dgm:pt modelId="{A08E6E2F-3A56-4107-9F5A-B344B682292C}">
      <dgm:prSet custT="1"/>
      <dgm:spPr/>
      <dgm:t>
        <a:bodyPr/>
        <a:lstStyle/>
        <a:p>
          <a:r>
            <a:rPr lang="en-US" sz="1400" dirty="0"/>
            <a:t>Check the surrounding text for a combination of those elements</a:t>
          </a:r>
        </a:p>
      </dgm:t>
    </dgm:pt>
    <dgm:pt modelId="{43219E7B-5E04-4B08-9F87-DC56FA103C86}" type="parTrans" cxnId="{AA2318B1-A348-4164-AA3D-E09B604D38A9}">
      <dgm:prSet/>
      <dgm:spPr/>
      <dgm:t>
        <a:bodyPr/>
        <a:lstStyle/>
        <a:p>
          <a:endParaRPr lang="en-US" sz="2400"/>
        </a:p>
      </dgm:t>
    </dgm:pt>
    <dgm:pt modelId="{23B063EB-919D-43EE-B2FE-DE1265246540}" type="sibTrans" cxnId="{AA2318B1-A348-4164-AA3D-E09B604D38A9}">
      <dgm:prSet/>
      <dgm:spPr/>
      <dgm:t>
        <a:bodyPr/>
        <a:lstStyle/>
        <a:p>
          <a:endParaRPr lang="en-US" sz="2400"/>
        </a:p>
      </dgm:t>
    </dgm:pt>
    <dgm:pt modelId="{3EBEF4D0-6D59-4E44-8187-707C274CF10F}">
      <dgm:prSet phldrT="[Text]" custT="1"/>
      <dgm:spPr/>
      <dgm:t>
        <a:bodyPr/>
        <a:lstStyle/>
        <a:p>
          <a:r>
            <a:rPr lang="en-US" sz="1050" dirty="0"/>
            <a:t>Using regex, dictionaries, Named Entities or other SIT types</a:t>
          </a:r>
        </a:p>
      </dgm:t>
    </dgm:pt>
    <dgm:pt modelId="{C32DF21B-53F7-459C-954E-34155F2A27DF}" type="parTrans" cxnId="{6BF309EC-4D6D-4A79-9213-A5991DAE981B}">
      <dgm:prSet/>
      <dgm:spPr/>
      <dgm:t>
        <a:bodyPr/>
        <a:lstStyle/>
        <a:p>
          <a:endParaRPr lang="en-US" sz="2400"/>
        </a:p>
      </dgm:t>
    </dgm:pt>
    <dgm:pt modelId="{FC19419D-952B-40FF-A828-BABED0FF1DCE}" type="sibTrans" cxnId="{6BF309EC-4D6D-4A79-9213-A5991DAE981B}">
      <dgm:prSet/>
      <dgm:spPr/>
      <dgm:t>
        <a:bodyPr/>
        <a:lstStyle/>
        <a:p>
          <a:endParaRPr lang="en-US" sz="2400"/>
        </a:p>
      </dgm:t>
    </dgm:pt>
    <dgm:pt modelId="{DF94F6CC-9C65-4A55-B0CF-0BA263C4DCD0}">
      <dgm:prSet custT="1"/>
      <dgm:spPr/>
      <dgm:t>
        <a:bodyPr/>
        <a:lstStyle/>
        <a:p>
          <a:r>
            <a:rPr lang="en-US" sz="1050" dirty="0"/>
            <a:t>I.e. check against a list of actual customer PII</a:t>
          </a:r>
        </a:p>
      </dgm:t>
    </dgm:pt>
    <dgm:pt modelId="{B61AD2C8-6D05-4584-A99E-1A0C4B362BDB}" type="parTrans" cxnId="{C9298797-77B5-4D6E-8EEB-9C7BCD6E092A}">
      <dgm:prSet/>
      <dgm:spPr/>
      <dgm:t>
        <a:bodyPr/>
        <a:lstStyle/>
        <a:p>
          <a:endParaRPr lang="en-US" sz="2400"/>
        </a:p>
      </dgm:t>
    </dgm:pt>
    <dgm:pt modelId="{208CF089-8342-4F2C-BDAD-A6C2BCDE50B1}" type="sibTrans" cxnId="{C9298797-77B5-4D6E-8EEB-9C7BCD6E092A}">
      <dgm:prSet/>
      <dgm:spPr/>
      <dgm:t>
        <a:bodyPr/>
        <a:lstStyle/>
        <a:p>
          <a:endParaRPr lang="en-US" sz="2400"/>
        </a:p>
      </dgm:t>
    </dgm:pt>
    <dgm:pt modelId="{FA248B8E-5025-423B-AEBF-01D9A452B147}">
      <dgm:prSet custT="1"/>
      <dgm:spPr/>
      <dgm:t>
        <a:bodyPr/>
        <a:lstStyle/>
        <a:p>
          <a:r>
            <a:rPr lang="en-US" sz="1400" dirty="0"/>
            <a:t>Retrieve other attributes for the same subject</a:t>
          </a:r>
        </a:p>
      </dgm:t>
    </dgm:pt>
    <dgm:pt modelId="{D241D779-5625-47C4-9843-C5ED32E76F1B}" type="parTrans" cxnId="{71E55F93-6FED-4940-BC47-C8850F9CE375}">
      <dgm:prSet/>
      <dgm:spPr/>
      <dgm:t>
        <a:bodyPr/>
        <a:lstStyle/>
        <a:p>
          <a:endParaRPr lang="en-US" sz="2400"/>
        </a:p>
      </dgm:t>
    </dgm:pt>
    <dgm:pt modelId="{35675B44-94A2-447A-9D7C-2BF29625BDB6}" type="sibTrans" cxnId="{71E55F93-6FED-4940-BC47-C8850F9CE375}">
      <dgm:prSet/>
      <dgm:spPr/>
      <dgm:t>
        <a:bodyPr/>
        <a:lstStyle/>
        <a:p>
          <a:endParaRPr lang="en-US" sz="2400"/>
        </a:p>
      </dgm:t>
    </dgm:pt>
    <dgm:pt modelId="{38564A7C-54B7-44A0-B971-05BD6F08B142}">
      <dgm:prSet custT="1"/>
      <dgm:spPr/>
      <dgm:t>
        <a:bodyPr/>
        <a:lstStyle/>
        <a:p>
          <a:r>
            <a:rPr lang="en-US" sz="1050" dirty="0"/>
            <a:t>E.g. That person’s name, phone #, date of birth, account #</a:t>
          </a:r>
        </a:p>
      </dgm:t>
    </dgm:pt>
    <dgm:pt modelId="{2313F306-57E7-4185-BA35-EDF03289498D}" type="parTrans" cxnId="{0037B5C1-6448-4091-BCEE-541ED7569C7F}">
      <dgm:prSet/>
      <dgm:spPr/>
      <dgm:t>
        <a:bodyPr/>
        <a:lstStyle/>
        <a:p>
          <a:endParaRPr lang="en-US" sz="2400"/>
        </a:p>
      </dgm:t>
    </dgm:pt>
    <dgm:pt modelId="{52B2E3D4-9169-4492-BD92-EDE7DDAA167E}" type="sibTrans" cxnId="{0037B5C1-6448-4091-BCEE-541ED7569C7F}">
      <dgm:prSet/>
      <dgm:spPr/>
      <dgm:t>
        <a:bodyPr/>
        <a:lstStyle/>
        <a:p>
          <a:endParaRPr lang="en-US" sz="2400"/>
        </a:p>
      </dgm:t>
    </dgm:pt>
    <dgm:pt modelId="{B59E38D9-D651-45BA-9DD0-C18766328BE4}">
      <dgm:prSet custT="1"/>
      <dgm:spPr/>
      <dgm:t>
        <a:bodyPr/>
        <a:lstStyle/>
        <a:p>
          <a:r>
            <a:rPr lang="en-US" sz="1400" dirty="0"/>
            <a:t>Flag an EDM match if the conditions are met</a:t>
          </a:r>
        </a:p>
      </dgm:t>
    </dgm:pt>
    <dgm:pt modelId="{0A99BE97-AF86-4918-853E-67760888D6DA}" type="parTrans" cxnId="{9ED69231-17B2-4AE7-8004-00838E73C2D7}">
      <dgm:prSet/>
      <dgm:spPr/>
      <dgm:t>
        <a:bodyPr/>
        <a:lstStyle/>
        <a:p>
          <a:endParaRPr lang="en-US" sz="2400"/>
        </a:p>
      </dgm:t>
    </dgm:pt>
    <dgm:pt modelId="{B2639653-F45C-4A25-8ED0-6F5FC80CD020}" type="sibTrans" cxnId="{9ED69231-17B2-4AE7-8004-00838E73C2D7}">
      <dgm:prSet/>
      <dgm:spPr/>
      <dgm:t>
        <a:bodyPr/>
        <a:lstStyle/>
        <a:p>
          <a:endParaRPr lang="en-US" sz="2400"/>
        </a:p>
      </dgm:t>
    </dgm:pt>
    <dgm:pt modelId="{EEE891DC-AEF8-4F16-84CD-EF2C650E98F5}">
      <dgm:prSet custT="1"/>
      <dgm:spPr/>
      <dgm:t>
        <a:bodyPr/>
        <a:lstStyle/>
        <a:p>
          <a:r>
            <a:rPr lang="en-US" sz="1050" dirty="0"/>
            <a:t>E.g. SSN plus one of name, phone #, email address, account number</a:t>
          </a:r>
        </a:p>
      </dgm:t>
    </dgm:pt>
    <dgm:pt modelId="{7DEE46E8-92D7-45B7-9C7D-06E93C154C50}" type="parTrans" cxnId="{AEE27C3F-7BB2-4BA6-AF15-C3D183751097}">
      <dgm:prSet/>
      <dgm:spPr/>
      <dgm:t>
        <a:bodyPr/>
        <a:lstStyle/>
        <a:p>
          <a:endParaRPr lang="en-US" sz="2400"/>
        </a:p>
      </dgm:t>
    </dgm:pt>
    <dgm:pt modelId="{E2246E03-2A94-4AEA-99F3-CB5E5C38D830}" type="sibTrans" cxnId="{AEE27C3F-7BB2-4BA6-AF15-C3D183751097}">
      <dgm:prSet/>
      <dgm:spPr/>
      <dgm:t>
        <a:bodyPr/>
        <a:lstStyle/>
        <a:p>
          <a:endParaRPr lang="en-US" sz="2400"/>
        </a:p>
      </dgm:t>
    </dgm:pt>
    <dgm:pt modelId="{346A1632-C58F-47CF-B486-9FB0ABBB39D1}" type="pres">
      <dgm:prSet presAssocID="{4A41F8C8-5638-409B-B44B-804F144DFE8C}" presName="rootnode" presStyleCnt="0">
        <dgm:presLayoutVars>
          <dgm:chMax/>
          <dgm:chPref/>
          <dgm:dir/>
          <dgm:animLvl val="lvl"/>
        </dgm:presLayoutVars>
      </dgm:prSet>
      <dgm:spPr/>
    </dgm:pt>
    <dgm:pt modelId="{02434D1B-B481-4F52-A585-CA18D4927B30}" type="pres">
      <dgm:prSet presAssocID="{6B0DA26B-7210-4043-A1D0-4FB6546CE12E}" presName="composite" presStyleCnt="0"/>
      <dgm:spPr/>
    </dgm:pt>
    <dgm:pt modelId="{2A14BB34-6123-4160-8C02-1759AF77D6CD}" type="pres">
      <dgm:prSet presAssocID="{6B0DA26B-7210-4043-A1D0-4FB6546CE12E}" presName="bentUpArrow1" presStyleLbl="alignImgPlace1" presStyleIdx="0" presStyleCnt="4"/>
      <dgm:spPr/>
    </dgm:pt>
    <dgm:pt modelId="{F4CE6255-70E3-4542-871D-CAB069E423DD}" type="pres">
      <dgm:prSet presAssocID="{6B0DA26B-7210-4043-A1D0-4FB6546CE12E}" presName="ParentText" presStyleLbl="node1" presStyleIdx="0" presStyleCnt="5" custScaleX="135006">
        <dgm:presLayoutVars>
          <dgm:chMax val="1"/>
          <dgm:chPref val="1"/>
          <dgm:bulletEnabled val="1"/>
        </dgm:presLayoutVars>
      </dgm:prSet>
      <dgm:spPr/>
    </dgm:pt>
    <dgm:pt modelId="{BAD46ADC-5665-49C8-960A-577F31504F5A}" type="pres">
      <dgm:prSet presAssocID="{6B0DA26B-7210-4043-A1D0-4FB6546CE12E}" presName="ChildText" presStyleLbl="revTx" presStyleIdx="0" presStyleCnt="4" custScaleX="186238" custLinFactNeighborX="75474" custLinFactNeighborY="-801">
        <dgm:presLayoutVars>
          <dgm:chMax val="0"/>
          <dgm:chPref val="0"/>
          <dgm:bulletEnabled val="1"/>
        </dgm:presLayoutVars>
      </dgm:prSet>
      <dgm:spPr/>
    </dgm:pt>
    <dgm:pt modelId="{BDA4C240-726D-4D6B-9269-A141F308B326}" type="pres">
      <dgm:prSet presAssocID="{13B11DCA-91FE-466D-AB68-D6A221F70F0F}" presName="sibTrans" presStyleCnt="0"/>
      <dgm:spPr/>
    </dgm:pt>
    <dgm:pt modelId="{96164279-DE73-4787-86FA-944105E0AD84}" type="pres">
      <dgm:prSet presAssocID="{C6D8F73E-E93E-47BD-8844-3D1E432BA7EE}" presName="composite" presStyleCnt="0"/>
      <dgm:spPr/>
    </dgm:pt>
    <dgm:pt modelId="{80F0B58F-5287-4177-AD72-A17B55E0117B}" type="pres">
      <dgm:prSet presAssocID="{C6D8F73E-E93E-47BD-8844-3D1E432BA7EE}" presName="bentUpArrow1" presStyleLbl="alignImgPlace1" presStyleIdx="1" presStyleCnt="4"/>
      <dgm:spPr/>
    </dgm:pt>
    <dgm:pt modelId="{3BA8BF20-C3AC-455C-89E5-04FC62A60279}" type="pres">
      <dgm:prSet presAssocID="{C6D8F73E-E93E-47BD-8844-3D1E432BA7EE}" presName="ParentText" presStyleLbl="node1" presStyleIdx="1" presStyleCnt="5" custScaleX="135006">
        <dgm:presLayoutVars>
          <dgm:chMax val="1"/>
          <dgm:chPref val="1"/>
          <dgm:bulletEnabled val="1"/>
        </dgm:presLayoutVars>
      </dgm:prSet>
      <dgm:spPr/>
    </dgm:pt>
    <dgm:pt modelId="{00ADF41B-1DB8-465B-9A57-CF862E533BAA}" type="pres">
      <dgm:prSet presAssocID="{C6D8F73E-E93E-47BD-8844-3D1E432BA7EE}" presName="ChildText" presStyleLbl="revTx" presStyleIdx="1" presStyleCnt="4" custScaleX="175326" custLinFactNeighborX="68441">
        <dgm:presLayoutVars>
          <dgm:chMax val="0"/>
          <dgm:chPref val="0"/>
          <dgm:bulletEnabled val="1"/>
        </dgm:presLayoutVars>
      </dgm:prSet>
      <dgm:spPr/>
    </dgm:pt>
    <dgm:pt modelId="{FB47CADE-2916-4780-934D-A25700821AC6}" type="pres">
      <dgm:prSet presAssocID="{02899FF9-5E1A-49E5-A744-3B6B6DE31153}" presName="sibTrans" presStyleCnt="0"/>
      <dgm:spPr/>
    </dgm:pt>
    <dgm:pt modelId="{2F82084F-5C7B-41E2-891F-F34F3A678FDE}" type="pres">
      <dgm:prSet presAssocID="{FA248B8E-5025-423B-AEBF-01D9A452B147}" presName="composite" presStyleCnt="0"/>
      <dgm:spPr/>
    </dgm:pt>
    <dgm:pt modelId="{6094CEA3-4448-4D20-A6DB-672BA096C0D3}" type="pres">
      <dgm:prSet presAssocID="{FA248B8E-5025-423B-AEBF-01D9A452B147}" presName="bentUpArrow1" presStyleLbl="alignImgPlace1" presStyleIdx="2" presStyleCnt="4"/>
      <dgm:spPr/>
    </dgm:pt>
    <dgm:pt modelId="{C524F6D3-41F0-4C44-88B7-E53B3B3905B7}" type="pres">
      <dgm:prSet presAssocID="{FA248B8E-5025-423B-AEBF-01D9A452B147}" presName="ParentText" presStyleLbl="node1" presStyleIdx="2" presStyleCnt="5" custScaleX="135006">
        <dgm:presLayoutVars>
          <dgm:chMax val="1"/>
          <dgm:chPref val="1"/>
          <dgm:bulletEnabled val="1"/>
        </dgm:presLayoutVars>
      </dgm:prSet>
      <dgm:spPr/>
    </dgm:pt>
    <dgm:pt modelId="{198D2007-3FA6-4CB6-B524-CAAF88352D47}" type="pres">
      <dgm:prSet presAssocID="{FA248B8E-5025-423B-AEBF-01D9A452B147}" presName="ChildText" presStyleLbl="revTx" presStyleIdx="2" presStyleCnt="4" custScaleX="177178" custLinFactNeighborX="68910" custLinFactNeighborY="-603">
        <dgm:presLayoutVars>
          <dgm:chMax val="0"/>
          <dgm:chPref val="0"/>
          <dgm:bulletEnabled val="1"/>
        </dgm:presLayoutVars>
      </dgm:prSet>
      <dgm:spPr/>
    </dgm:pt>
    <dgm:pt modelId="{DE3B43CE-9005-4841-B3D5-32DE35181D48}" type="pres">
      <dgm:prSet presAssocID="{35675B44-94A2-447A-9D7C-2BF29625BDB6}" presName="sibTrans" presStyleCnt="0"/>
      <dgm:spPr/>
    </dgm:pt>
    <dgm:pt modelId="{14EE4167-E1C4-41C3-9A54-88FBD89EFEF5}" type="pres">
      <dgm:prSet presAssocID="{A08E6E2F-3A56-4107-9F5A-B344B682292C}" presName="composite" presStyleCnt="0"/>
      <dgm:spPr/>
    </dgm:pt>
    <dgm:pt modelId="{F9690DE0-CBA0-493E-8EB7-1B077E712E82}" type="pres">
      <dgm:prSet presAssocID="{A08E6E2F-3A56-4107-9F5A-B344B682292C}" presName="bentUpArrow1" presStyleLbl="alignImgPlace1" presStyleIdx="3" presStyleCnt="4"/>
      <dgm:spPr/>
    </dgm:pt>
    <dgm:pt modelId="{DFBC6946-D3E7-471D-94C7-89F624400119}" type="pres">
      <dgm:prSet presAssocID="{A08E6E2F-3A56-4107-9F5A-B344B682292C}" presName="ParentText" presStyleLbl="node1" presStyleIdx="3" presStyleCnt="5" custScaleX="135006">
        <dgm:presLayoutVars>
          <dgm:chMax val="1"/>
          <dgm:chPref val="1"/>
          <dgm:bulletEnabled val="1"/>
        </dgm:presLayoutVars>
      </dgm:prSet>
      <dgm:spPr/>
    </dgm:pt>
    <dgm:pt modelId="{CF9A7BF3-D810-47EB-B863-8EF314BE910E}" type="pres">
      <dgm:prSet presAssocID="{A08E6E2F-3A56-4107-9F5A-B344B682292C}" presName="ChildText" presStyleLbl="revTx" presStyleIdx="3" presStyleCnt="4" custScaleX="202324" custLinFactNeighborX="79223" custLinFactNeighborY="-1808">
        <dgm:presLayoutVars>
          <dgm:chMax val="0"/>
          <dgm:chPref val="0"/>
          <dgm:bulletEnabled val="1"/>
        </dgm:presLayoutVars>
      </dgm:prSet>
      <dgm:spPr/>
    </dgm:pt>
    <dgm:pt modelId="{76AA5E5D-10FA-49B4-957F-8ADF12362A21}" type="pres">
      <dgm:prSet presAssocID="{23B063EB-919D-43EE-B2FE-DE1265246540}" presName="sibTrans" presStyleCnt="0"/>
      <dgm:spPr/>
    </dgm:pt>
    <dgm:pt modelId="{DABB4BCA-E219-48D1-BFE0-6B3A1163D5BC}" type="pres">
      <dgm:prSet presAssocID="{B59E38D9-D651-45BA-9DD0-C18766328BE4}" presName="composite" presStyleCnt="0"/>
      <dgm:spPr/>
    </dgm:pt>
    <dgm:pt modelId="{0E972B10-7C89-4966-9EC3-216BA9386868}" type="pres">
      <dgm:prSet presAssocID="{B59E38D9-D651-45BA-9DD0-C18766328BE4}" presName="ParentText" presStyleLbl="node1" presStyleIdx="4" presStyleCnt="5" custScaleX="135006">
        <dgm:presLayoutVars>
          <dgm:chMax val="1"/>
          <dgm:chPref val="1"/>
          <dgm:bulletEnabled val="1"/>
        </dgm:presLayoutVars>
      </dgm:prSet>
      <dgm:spPr/>
    </dgm:pt>
  </dgm:ptLst>
  <dgm:cxnLst>
    <dgm:cxn modelId="{B7C2ED01-7518-458E-9A6B-98B8CD418F60}" type="presOf" srcId="{EEE891DC-AEF8-4F16-84CD-EF2C650E98F5}" destId="{CF9A7BF3-D810-47EB-B863-8EF314BE910E}" srcOrd="0" destOrd="0" presId="urn:microsoft.com/office/officeart/2005/8/layout/StepDownProcess"/>
    <dgm:cxn modelId="{55E9911B-8ACE-4467-9C8C-1C4E5BAF4682}" srcId="{4A41F8C8-5638-409B-B44B-804F144DFE8C}" destId="{C6D8F73E-E93E-47BD-8844-3D1E432BA7EE}" srcOrd="1" destOrd="0" parTransId="{9C5CC060-6BDE-4AB5-85B5-0029A6666336}" sibTransId="{02899FF9-5E1A-49E5-A744-3B6B6DE31153}"/>
    <dgm:cxn modelId="{7F9D3022-DFDB-4C2D-BDE7-658587132594}" type="presOf" srcId="{C6D8F73E-E93E-47BD-8844-3D1E432BA7EE}" destId="{3BA8BF20-C3AC-455C-89E5-04FC62A60279}" srcOrd="0" destOrd="0" presId="urn:microsoft.com/office/officeart/2005/8/layout/StepDownProcess"/>
    <dgm:cxn modelId="{68EF652D-0C22-44DE-A5E0-C642700FD27E}" type="presOf" srcId="{3EBEF4D0-6D59-4E44-8187-707C274CF10F}" destId="{BAD46ADC-5665-49C8-960A-577F31504F5A}" srcOrd="0" destOrd="0" presId="urn:microsoft.com/office/officeart/2005/8/layout/StepDownProcess"/>
    <dgm:cxn modelId="{9ED69231-17B2-4AE7-8004-00838E73C2D7}" srcId="{4A41F8C8-5638-409B-B44B-804F144DFE8C}" destId="{B59E38D9-D651-45BA-9DD0-C18766328BE4}" srcOrd="4" destOrd="0" parTransId="{0A99BE97-AF86-4918-853E-67760888D6DA}" sibTransId="{B2639653-F45C-4A25-8ED0-6F5FC80CD020}"/>
    <dgm:cxn modelId="{AEE27C3F-7BB2-4BA6-AF15-C3D183751097}" srcId="{A08E6E2F-3A56-4107-9F5A-B344B682292C}" destId="{EEE891DC-AEF8-4F16-84CD-EF2C650E98F5}" srcOrd="0" destOrd="0" parTransId="{7DEE46E8-92D7-45B7-9C7D-06E93C154C50}" sibTransId="{E2246E03-2A94-4AEA-99F3-CB5E5C38D830}"/>
    <dgm:cxn modelId="{B8732762-5C1E-4C1B-BB90-5C1F0692D20D}" type="presOf" srcId="{4A41F8C8-5638-409B-B44B-804F144DFE8C}" destId="{346A1632-C58F-47CF-B486-9FB0ABBB39D1}" srcOrd="0" destOrd="0" presId="urn:microsoft.com/office/officeart/2005/8/layout/StepDownProcess"/>
    <dgm:cxn modelId="{64D82A54-DA17-484A-AA10-5F5BDE5D6765}" type="presOf" srcId="{DF94F6CC-9C65-4A55-B0CF-0BA263C4DCD0}" destId="{00ADF41B-1DB8-465B-9A57-CF862E533BAA}" srcOrd="0" destOrd="0" presId="urn:microsoft.com/office/officeart/2005/8/layout/StepDownProcess"/>
    <dgm:cxn modelId="{AB8E858F-4AE6-4F24-A23F-BBDF9937D179}" type="presOf" srcId="{38564A7C-54B7-44A0-B971-05BD6F08B142}" destId="{198D2007-3FA6-4CB6-B524-CAAF88352D47}" srcOrd="0" destOrd="0" presId="urn:microsoft.com/office/officeart/2005/8/layout/StepDownProcess"/>
    <dgm:cxn modelId="{71E55F93-6FED-4940-BC47-C8850F9CE375}" srcId="{4A41F8C8-5638-409B-B44B-804F144DFE8C}" destId="{FA248B8E-5025-423B-AEBF-01D9A452B147}" srcOrd="2" destOrd="0" parTransId="{D241D779-5625-47C4-9843-C5ED32E76F1B}" sibTransId="{35675B44-94A2-447A-9D7C-2BF29625BDB6}"/>
    <dgm:cxn modelId="{C9298797-77B5-4D6E-8EEB-9C7BCD6E092A}" srcId="{C6D8F73E-E93E-47BD-8844-3D1E432BA7EE}" destId="{DF94F6CC-9C65-4A55-B0CF-0BA263C4DCD0}" srcOrd="0" destOrd="0" parTransId="{B61AD2C8-6D05-4584-A99E-1A0C4B362BDB}" sibTransId="{208CF089-8342-4F2C-BDAD-A6C2BCDE50B1}"/>
    <dgm:cxn modelId="{96A49B9E-99B4-481F-9A15-F25DCD3CC7A9}" type="presOf" srcId="{A08E6E2F-3A56-4107-9F5A-B344B682292C}" destId="{DFBC6946-D3E7-471D-94C7-89F624400119}" srcOrd="0" destOrd="0" presId="urn:microsoft.com/office/officeart/2005/8/layout/StepDownProcess"/>
    <dgm:cxn modelId="{F827C39E-67E4-4D4E-9BB8-1EE75630DF4A}" type="presOf" srcId="{B59E38D9-D651-45BA-9DD0-C18766328BE4}" destId="{0E972B10-7C89-4966-9EC3-216BA9386868}" srcOrd="0" destOrd="0" presId="urn:microsoft.com/office/officeart/2005/8/layout/StepDownProcess"/>
    <dgm:cxn modelId="{AA2318B1-A348-4164-AA3D-E09B604D38A9}" srcId="{4A41F8C8-5638-409B-B44B-804F144DFE8C}" destId="{A08E6E2F-3A56-4107-9F5A-B344B682292C}" srcOrd="3" destOrd="0" parTransId="{43219E7B-5E04-4B08-9F87-DC56FA103C86}" sibTransId="{23B063EB-919D-43EE-B2FE-DE1265246540}"/>
    <dgm:cxn modelId="{0037B5C1-6448-4091-BCEE-541ED7569C7F}" srcId="{FA248B8E-5025-423B-AEBF-01D9A452B147}" destId="{38564A7C-54B7-44A0-B971-05BD6F08B142}" srcOrd="0" destOrd="0" parTransId="{2313F306-57E7-4185-BA35-EDF03289498D}" sibTransId="{52B2E3D4-9169-4492-BD92-EDE7DDAA167E}"/>
    <dgm:cxn modelId="{0CAB1BD5-10DE-486D-B7ED-A9120D4A324B}" type="presOf" srcId="{FA248B8E-5025-423B-AEBF-01D9A452B147}" destId="{C524F6D3-41F0-4C44-88B7-E53B3B3905B7}" srcOrd="0" destOrd="0" presId="urn:microsoft.com/office/officeart/2005/8/layout/StepDownProcess"/>
    <dgm:cxn modelId="{0456D7D5-39BF-4478-AEC3-6A9FFFB521F0}" srcId="{4A41F8C8-5638-409B-B44B-804F144DFE8C}" destId="{6B0DA26B-7210-4043-A1D0-4FB6546CE12E}" srcOrd="0" destOrd="0" parTransId="{B8A31C42-1471-45A1-B3C5-EBCF5EC75CAD}" sibTransId="{13B11DCA-91FE-466D-AB68-D6A221F70F0F}"/>
    <dgm:cxn modelId="{6BF309EC-4D6D-4A79-9213-A5991DAE981B}" srcId="{6B0DA26B-7210-4043-A1D0-4FB6546CE12E}" destId="{3EBEF4D0-6D59-4E44-8187-707C274CF10F}" srcOrd="0" destOrd="0" parTransId="{C32DF21B-53F7-459C-954E-34155F2A27DF}" sibTransId="{FC19419D-952B-40FF-A828-BABED0FF1DCE}"/>
    <dgm:cxn modelId="{3D7EDBF8-F431-4B72-B2D8-9442AEBAE7CD}" type="presOf" srcId="{6B0DA26B-7210-4043-A1D0-4FB6546CE12E}" destId="{F4CE6255-70E3-4542-871D-CAB069E423DD}" srcOrd="0" destOrd="0" presId="urn:microsoft.com/office/officeart/2005/8/layout/StepDownProcess"/>
    <dgm:cxn modelId="{82A3F2EC-1F02-4F38-803F-1C6F5A8A51D4}" type="presParOf" srcId="{346A1632-C58F-47CF-B486-9FB0ABBB39D1}" destId="{02434D1B-B481-4F52-A585-CA18D4927B30}" srcOrd="0" destOrd="0" presId="urn:microsoft.com/office/officeart/2005/8/layout/StepDownProcess"/>
    <dgm:cxn modelId="{F12CC9D2-7003-44E5-864E-FE9DF4F7DE29}" type="presParOf" srcId="{02434D1B-B481-4F52-A585-CA18D4927B30}" destId="{2A14BB34-6123-4160-8C02-1759AF77D6CD}" srcOrd="0" destOrd="0" presId="urn:microsoft.com/office/officeart/2005/8/layout/StepDownProcess"/>
    <dgm:cxn modelId="{911489D9-1164-4614-8D63-40165794E842}" type="presParOf" srcId="{02434D1B-B481-4F52-A585-CA18D4927B30}" destId="{F4CE6255-70E3-4542-871D-CAB069E423DD}" srcOrd="1" destOrd="0" presId="urn:microsoft.com/office/officeart/2005/8/layout/StepDownProcess"/>
    <dgm:cxn modelId="{99F2BC68-7CAE-4E1B-ADE2-2AA80778DA50}" type="presParOf" srcId="{02434D1B-B481-4F52-A585-CA18D4927B30}" destId="{BAD46ADC-5665-49C8-960A-577F31504F5A}" srcOrd="2" destOrd="0" presId="urn:microsoft.com/office/officeart/2005/8/layout/StepDownProcess"/>
    <dgm:cxn modelId="{B2314B5A-2C18-4429-9225-BB0F1C1F02F9}" type="presParOf" srcId="{346A1632-C58F-47CF-B486-9FB0ABBB39D1}" destId="{BDA4C240-726D-4D6B-9269-A141F308B326}" srcOrd="1" destOrd="0" presId="urn:microsoft.com/office/officeart/2005/8/layout/StepDownProcess"/>
    <dgm:cxn modelId="{354314B5-5C8B-4E40-BC36-57CDC533BC1D}" type="presParOf" srcId="{346A1632-C58F-47CF-B486-9FB0ABBB39D1}" destId="{96164279-DE73-4787-86FA-944105E0AD84}" srcOrd="2" destOrd="0" presId="urn:microsoft.com/office/officeart/2005/8/layout/StepDownProcess"/>
    <dgm:cxn modelId="{5DE074D1-C522-461A-9B69-982643CB02FF}" type="presParOf" srcId="{96164279-DE73-4787-86FA-944105E0AD84}" destId="{80F0B58F-5287-4177-AD72-A17B55E0117B}" srcOrd="0" destOrd="0" presId="urn:microsoft.com/office/officeart/2005/8/layout/StepDownProcess"/>
    <dgm:cxn modelId="{445D22E8-7DEB-4499-ABB8-CEF178FECB89}" type="presParOf" srcId="{96164279-DE73-4787-86FA-944105E0AD84}" destId="{3BA8BF20-C3AC-455C-89E5-04FC62A60279}" srcOrd="1" destOrd="0" presId="urn:microsoft.com/office/officeart/2005/8/layout/StepDownProcess"/>
    <dgm:cxn modelId="{023B5266-91F7-4F18-B2DA-691C0B6561D6}" type="presParOf" srcId="{96164279-DE73-4787-86FA-944105E0AD84}" destId="{00ADF41B-1DB8-465B-9A57-CF862E533BAA}" srcOrd="2" destOrd="0" presId="urn:microsoft.com/office/officeart/2005/8/layout/StepDownProcess"/>
    <dgm:cxn modelId="{8A0B23E7-04DC-4EB0-BF94-ED96164028D3}" type="presParOf" srcId="{346A1632-C58F-47CF-B486-9FB0ABBB39D1}" destId="{FB47CADE-2916-4780-934D-A25700821AC6}" srcOrd="3" destOrd="0" presId="urn:microsoft.com/office/officeart/2005/8/layout/StepDownProcess"/>
    <dgm:cxn modelId="{77875C9A-94A7-494B-98BD-AC48BD196150}" type="presParOf" srcId="{346A1632-C58F-47CF-B486-9FB0ABBB39D1}" destId="{2F82084F-5C7B-41E2-891F-F34F3A678FDE}" srcOrd="4" destOrd="0" presId="urn:microsoft.com/office/officeart/2005/8/layout/StepDownProcess"/>
    <dgm:cxn modelId="{AD0FC137-B800-4F88-8B1B-35B8B3849C63}" type="presParOf" srcId="{2F82084F-5C7B-41E2-891F-F34F3A678FDE}" destId="{6094CEA3-4448-4D20-A6DB-672BA096C0D3}" srcOrd="0" destOrd="0" presId="urn:microsoft.com/office/officeart/2005/8/layout/StepDownProcess"/>
    <dgm:cxn modelId="{C9A11408-92BA-4FCA-872D-B3A57CE2660B}" type="presParOf" srcId="{2F82084F-5C7B-41E2-891F-F34F3A678FDE}" destId="{C524F6D3-41F0-4C44-88B7-E53B3B3905B7}" srcOrd="1" destOrd="0" presId="urn:microsoft.com/office/officeart/2005/8/layout/StepDownProcess"/>
    <dgm:cxn modelId="{801E2019-0AD9-4C02-8B52-C8F585510BCE}" type="presParOf" srcId="{2F82084F-5C7B-41E2-891F-F34F3A678FDE}" destId="{198D2007-3FA6-4CB6-B524-CAAF88352D47}" srcOrd="2" destOrd="0" presId="urn:microsoft.com/office/officeart/2005/8/layout/StepDownProcess"/>
    <dgm:cxn modelId="{EF32C17C-6F6F-4766-AEDF-9BADF1C271EC}" type="presParOf" srcId="{346A1632-C58F-47CF-B486-9FB0ABBB39D1}" destId="{DE3B43CE-9005-4841-B3D5-32DE35181D48}" srcOrd="5" destOrd="0" presId="urn:microsoft.com/office/officeart/2005/8/layout/StepDownProcess"/>
    <dgm:cxn modelId="{C5EF48B4-2456-4D68-96D6-6F5744B4E37B}" type="presParOf" srcId="{346A1632-C58F-47CF-B486-9FB0ABBB39D1}" destId="{14EE4167-E1C4-41C3-9A54-88FBD89EFEF5}" srcOrd="6" destOrd="0" presId="urn:microsoft.com/office/officeart/2005/8/layout/StepDownProcess"/>
    <dgm:cxn modelId="{B7494CEF-8762-4C32-B100-8443C58AC792}" type="presParOf" srcId="{14EE4167-E1C4-41C3-9A54-88FBD89EFEF5}" destId="{F9690DE0-CBA0-493E-8EB7-1B077E712E82}" srcOrd="0" destOrd="0" presId="urn:microsoft.com/office/officeart/2005/8/layout/StepDownProcess"/>
    <dgm:cxn modelId="{E53F3981-6D1C-4E4F-9DA1-2AA22BC85604}" type="presParOf" srcId="{14EE4167-E1C4-41C3-9A54-88FBD89EFEF5}" destId="{DFBC6946-D3E7-471D-94C7-89F624400119}" srcOrd="1" destOrd="0" presId="urn:microsoft.com/office/officeart/2005/8/layout/StepDownProcess"/>
    <dgm:cxn modelId="{82D5960C-B191-4B42-8EFF-94FCC12A988B}" type="presParOf" srcId="{14EE4167-E1C4-41C3-9A54-88FBD89EFEF5}" destId="{CF9A7BF3-D810-47EB-B863-8EF314BE910E}" srcOrd="2" destOrd="0" presId="urn:microsoft.com/office/officeart/2005/8/layout/StepDownProcess"/>
    <dgm:cxn modelId="{D84CAFBD-5AAB-4827-B10C-16541AD0EB52}" type="presParOf" srcId="{346A1632-C58F-47CF-B486-9FB0ABBB39D1}" destId="{76AA5E5D-10FA-49B4-957F-8ADF12362A21}" srcOrd="7" destOrd="0" presId="urn:microsoft.com/office/officeart/2005/8/layout/StepDownProcess"/>
    <dgm:cxn modelId="{C658D6DD-EE61-400C-9827-DF5B9CA23BBE}" type="presParOf" srcId="{346A1632-C58F-47CF-B486-9FB0ABBB39D1}" destId="{DABB4BCA-E219-48D1-BFE0-6B3A1163D5BC}" srcOrd="8" destOrd="0" presId="urn:microsoft.com/office/officeart/2005/8/layout/StepDownProcess"/>
    <dgm:cxn modelId="{AC5E6988-6CD6-4831-8217-9F03125CC665}" type="presParOf" srcId="{DABB4BCA-E219-48D1-BFE0-6B3A1163D5BC}" destId="{0E972B10-7C89-4966-9EC3-216BA9386868}"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738F03-5590-47CB-9AF6-12B71FD3CA75}" type="doc">
      <dgm:prSet loTypeId="urn:microsoft.com/office/officeart/2005/8/layout/process1" loCatId="process" qsTypeId="urn:microsoft.com/office/officeart/2005/8/quickstyle/simple1" qsCatId="simple" csTypeId="urn:microsoft.com/office/officeart/2005/8/colors/colorful1" csCatId="colorful" phldr="1"/>
      <dgm:spPr/>
    </dgm:pt>
    <dgm:pt modelId="{45D43ADE-5BE7-48B2-8AC1-4634BB0C9274}">
      <dgm:prSet phldrT="[Text]"/>
      <dgm:spPr/>
      <dgm:t>
        <a:bodyPr/>
        <a:lstStyle/>
        <a:p>
          <a:r>
            <a:rPr lang="en-US" dirty="0"/>
            <a:t>Download the schema file</a:t>
          </a:r>
        </a:p>
      </dgm:t>
    </dgm:pt>
    <dgm:pt modelId="{6D2B5A30-CCD4-43BD-B7C9-AF81CB916619}" type="parTrans" cxnId="{C060BD8E-A893-45DE-8C7A-36266BFD643F}">
      <dgm:prSet/>
      <dgm:spPr/>
      <dgm:t>
        <a:bodyPr/>
        <a:lstStyle/>
        <a:p>
          <a:endParaRPr lang="en-US"/>
        </a:p>
      </dgm:t>
    </dgm:pt>
    <dgm:pt modelId="{AB2C59EB-8808-4062-879F-0A98AF473E8F}" type="sibTrans" cxnId="{C060BD8E-A893-45DE-8C7A-36266BFD643F}">
      <dgm:prSet/>
      <dgm:spPr/>
      <dgm:t>
        <a:bodyPr/>
        <a:lstStyle/>
        <a:p>
          <a:endParaRPr lang="en-US"/>
        </a:p>
      </dgm:t>
    </dgm:pt>
    <dgm:pt modelId="{B951025C-6490-4301-AD83-6E98D18C2CE1}">
      <dgm:prSet phldrT="[Text]"/>
      <dgm:spPr/>
      <dgm:t>
        <a:bodyPr/>
        <a:lstStyle/>
        <a:p>
          <a:r>
            <a:rPr lang="en-US" dirty="0"/>
            <a:t>Clean it up</a:t>
          </a:r>
        </a:p>
      </dgm:t>
    </dgm:pt>
    <dgm:pt modelId="{6D738BE7-27BE-4F2C-99F2-0CE36FFB2110}" type="parTrans" cxnId="{128E7D0A-7ECC-4AD4-9E86-FB6A32E14CD8}">
      <dgm:prSet/>
      <dgm:spPr/>
      <dgm:t>
        <a:bodyPr/>
        <a:lstStyle/>
        <a:p>
          <a:endParaRPr lang="en-US"/>
        </a:p>
      </dgm:t>
    </dgm:pt>
    <dgm:pt modelId="{CAEF06EC-F126-43A8-8BCB-8B26198F36E5}" type="sibTrans" cxnId="{128E7D0A-7ECC-4AD4-9E86-FB6A32E14CD8}">
      <dgm:prSet/>
      <dgm:spPr/>
      <dgm:t>
        <a:bodyPr/>
        <a:lstStyle/>
        <a:p>
          <a:endParaRPr lang="en-US"/>
        </a:p>
      </dgm:t>
    </dgm:pt>
    <dgm:pt modelId="{F5DACFD8-F323-46A8-B574-9CB47834EE64}">
      <dgm:prSet phldrT="[Text]"/>
      <dgm:spPr/>
      <dgm:t>
        <a:bodyPr/>
        <a:lstStyle/>
        <a:p>
          <a:r>
            <a:rPr lang="en-US" dirty="0"/>
            <a:t>Use EDM tool to create a table of hashes</a:t>
          </a:r>
        </a:p>
      </dgm:t>
    </dgm:pt>
    <dgm:pt modelId="{8C365C7C-8664-4014-BC73-2C3862EA4EC4}" type="parTrans" cxnId="{2C8B80D6-0894-44B1-A077-AB47D783932A}">
      <dgm:prSet/>
      <dgm:spPr/>
      <dgm:t>
        <a:bodyPr/>
        <a:lstStyle/>
        <a:p>
          <a:endParaRPr lang="en-US"/>
        </a:p>
      </dgm:t>
    </dgm:pt>
    <dgm:pt modelId="{B085DDFD-09DC-4F67-AB16-9088A3F28A65}" type="sibTrans" cxnId="{2C8B80D6-0894-44B1-A077-AB47D783932A}">
      <dgm:prSet/>
      <dgm:spPr/>
      <dgm:t>
        <a:bodyPr/>
        <a:lstStyle/>
        <a:p>
          <a:endParaRPr lang="en-US"/>
        </a:p>
      </dgm:t>
    </dgm:pt>
    <dgm:pt modelId="{72AF5852-98D6-44A9-81D4-93EA4CEB9675}">
      <dgm:prSet phldrT="[Text]"/>
      <dgm:spPr/>
      <dgm:t>
        <a:bodyPr/>
        <a:lstStyle/>
        <a:p>
          <a:r>
            <a:rPr lang="en-US" dirty="0"/>
            <a:t>Use EDM tool to upload your hashes</a:t>
          </a:r>
        </a:p>
      </dgm:t>
    </dgm:pt>
    <dgm:pt modelId="{0A01EE7F-46D5-4BFA-88B4-DC350B81A3E5}" type="parTrans" cxnId="{CDD5F6BC-9914-4E3F-81CD-6AF88048CFD1}">
      <dgm:prSet/>
      <dgm:spPr/>
      <dgm:t>
        <a:bodyPr/>
        <a:lstStyle/>
        <a:p>
          <a:endParaRPr lang="en-US"/>
        </a:p>
      </dgm:t>
    </dgm:pt>
    <dgm:pt modelId="{4F3193FC-0324-49F2-B3F7-69A1AE5C291A}" type="sibTrans" cxnId="{CDD5F6BC-9914-4E3F-81CD-6AF88048CFD1}">
      <dgm:prSet/>
      <dgm:spPr/>
      <dgm:t>
        <a:bodyPr/>
        <a:lstStyle/>
        <a:p>
          <a:endParaRPr lang="en-US"/>
        </a:p>
      </dgm:t>
    </dgm:pt>
    <dgm:pt modelId="{1B0D97CB-6471-44F2-88EA-5D0A50323920}">
      <dgm:prSet phldrT="[Text]"/>
      <dgm:spPr/>
      <dgm:t>
        <a:bodyPr/>
        <a:lstStyle/>
        <a:p>
          <a:r>
            <a:rPr lang="en-US"/>
            <a:t>Get </a:t>
          </a:r>
          <a:r>
            <a:rPr lang="en-US" dirty="0"/>
            <a:t>.csv, .</a:t>
          </a:r>
          <a:r>
            <a:rPr lang="en-US" dirty="0" err="1"/>
            <a:t>tsv</a:t>
          </a:r>
          <a:r>
            <a:rPr lang="en-US" dirty="0"/>
            <a:t> or .</a:t>
          </a:r>
          <a:r>
            <a:rPr lang="en-US" dirty="0" err="1"/>
            <a:t>psv</a:t>
          </a:r>
          <a:r>
            <a:rPr lang="en-US" dirty="0"/>
            <a:t> file</a:t>
          </a:r>
        </a:p>
      </dgm:t>
    </dgm:pt>
    <dgm:pt modelId="{6091350E-2F1C-4F90-976B-AC407CF615D0}" type="parTrans" cxnId="{CB97CB92-9CD8-4330-9A09-422DB9270172}">
      <dgm:prSet/>
      <dgm:spPr/>
      <dgm:t>
        <a:bodyPr/>
        <a:lstStyle/>
        <a:p>
          <a:endParaRPr lang="en-US"/>
        </a:p>
      </dgm:t>
    </dgm:pt>
    <dgm:pt modelId="{735CBB58-C9A9-4AD3-AC00-EA0FA47033D9}" type="sibTrans" cxnId="{CB97CB92-9CD8-4330-9A09-422DB9270172}">
      <dgm:prSet/>
      <dgm:spPr/>
      <dgm:t>
        <a:bodyPr/>
        <a:lstStyle/>
        <a:p>
          <a:endParaRPr lang="en-US"/>
        </a:p>
      </dgm:t>
    </dgm:pt>
    <dgm:pt modelId="{FDDD3AE9-6E70-4E91-AA5C-3B9FA9AC3C5F}" type="pres">
      <dgm:prSet presAssocID="{FE738F03-5590-47CB-9AF6-12B71FD3CA75}" presName="Name0" presStyleCnt="0">
        <dgm:presLayoutVars>
          <dgm:dir/>
          <dgm:resizeHandles val="exact"/>
        </dgm:presLayoutVars>
      </dgm:prSet>
      <dgm:spPr/>
    </dgm:pt>
    <dgm:pt modelId="{F8131FE8-F79F-42E6-83C2-BABE4C021D42}" type="pres">
      <dgm:prSet presAssocID="{45D43ADE-5BE7-48B2-8AC1-4634BB0C9274}" presName="node" presStyleLbl="node1" presStyleIdx="0" presStyleCnt="5">
        <dgm:presLayoutVars>
          <dgm:bulletEnabled val="1"/>
        </dgm:presLayoutVars>
      </dgm:prSet>
      <dgm:spPr/>
    </dgm:pt>
    <dgm:pt modelId="{7B77BDF6-9118-483B-8E12-9D053E885D98}" type="pres">
      <dgm:prSet presAssocID="{AB2C59EB-8808-4062-879F-0A98AF473E8F}" presName="sibTrans" presStyleLbl="sibTrans2D1" presStyleIdx="0" presStyleCnt="4"/>
      <dgm:spPr/>
    </dgm:pt>
    <dgm:pt modelId="{98CB0DAB-AFD2-418E-805A-BA32C6B36907}" type="pres">
      <dgm:prSet presAssocID="{AB2C59EB-8808-4062-879F-0A98AF473E8F}" presName="connectorText" presStyleLbl="sibTrans2D1" presStyleIdx="0" presStyleCnt="4"/>
      <dgm:spPr/>
    </dgm:pt>
    <dgm:pt modelId="{7138BA96-67DF-4DBD-8D16-065C9DF06F9C}" type="pres">
      <dgm:prSet presAssocID="{1B0D97CB-6471-44F2-88EA-5D0A50323920}" presName="node" presStyleLbl="node1" presStyleIdx="1" presStyleCnt="5">
        <dgm:presLayoutVars>
          <dgm:bulletEnabled val="1"/>
        </dgm:presLayoutVars>
      </dgm:prSet>
      <dgm:spPr/>
    </dgm:pt>
    <dgm:pt modelId="{42221BDE-E1D5-4B11-AC49-25AA0434211E}" type="pres">
      <dgm:prSet presAssocID="{735CBB58-C9A9-4AD3-AC00-EA0FA47033D9}" presName="sibTrans" presStyleLbl="sibTrans2D1" presStyleIdx="1" presStyleCnt="4"/>
      <dgm:spPr/>
    </dgm:pt>
    <dgm:pt modelId="{9FF6181C-D366-4D00-A76B-8C6B3ADEC7B2}" type="pres">
      <dgm:prSet presAssocID="{735CBB58-C9A9-4AD3-AC00-EA0FA47033D9}" presName="connectorText" presStyleLbl="sibTrans2D1" presStyleIdx="1" presStyleCnt="4"/>
      <dgm:spPr/>
    </dgm:pt>
    <dgm:pt modelId="{02734FD5-F0D6-4781-A9AD-8AA2AAA93DE0}" type="pres">
      <dgm:prSet presAssocID="{B951025C-6490-4301-AD83-6E98D18C2CE1}" presName="node" presStyleLbl="node1" presStyleIdx="2" presStyleCnt="5">
        <dgm:presLayoutVars>
          <dgm:bulletEnabled val="1"/>
        </dgm:presLayoutVars>
      </dgm:prSet>
      <dgm:spPr/>
    </dgm:pt>
    <dgm:pt modelId="{059097B2-58A6-4B1A-B467-C00A58FF065D}" type="pres">
      <dgm:prSet presAssocID="{CAEF06EC-F126-43A8-8BCB-8B26198F36E5}" presName="sibTrans" presStyleLbl="sibTrans2D1" presStyleIdx="2" presStyleCnt="4"/>
      <dgm:spPr/>
    </dgm:pt>
    <dgm:pt modelId="{034CFEE3-55A3-490E-B5FE-83B20D7A3AA1}" type="pres">
      <dgm:prSet presAssocID="{CAEF06EC-F126-43A8-8BCB-8B26198F36E5}" presName="connectorText" presStyleLbl="sibTrans2D1" presStyleIdx="2" presStyleCnt="4"/>
      <dgm:spPr/>
    </dgm:pt>
    <dgm:pt modelId="{A6D1B080-FCAD-4477-8B63-13F147F0E0F2}" type="pres">
      <dgm:prSet presAssocID="{F5DACFD8-F323-46A8-B574-9CB47834EE64}" presName="node" presStyleLbl="node1" presStyleIdx="3" presStyleCnt="5">
        <dgm:presLayoutVars>
          <dgm:bulletEnabled val="1"/>
        </dgm:presLayoutVars>
      </dgm:prSet>
      <dgm:spPr/>
    </dgm:pt>
    <dgm:pt modelId="{570EAA7C-58D5-4083-975A-81C744840891}" type="pres">
      <dgm:prSet presAssocID="{B085DDFD-09DC-4F67-AB16-9088A3F28A65}" presName="sibTrans" presStyleLbl="sibTrans2D1" presStyleIdx="3" presStyleCnt="4"/>
      <dgm:spPr/>
    </dgm:pt>
    <dgm:pt modelId="{E5A2A53A-E996-4432-A199-5793EE2AF19B}" type="pres">
      <dgm:prSet presAssocID="{B085DDFD-09DC-4F67-AB16-9088A3F28A65}" presName="connectorText" presStyleLbl="sibTrans2D1" presStyleIdx="3" presStyleCnt="4"/>
      <dgm:spPr/>
    </dgm:pt>
    <dgm:pt modelId="{8566490B-F194-42C5-837F-80EE3D7EE73B}" type="pres">
      <dgm:prSet presAssocID="{72AF5852-98D6-44A9-81D4-93EA4CEB9675}" presName="node" presStyleLbl="node1" presStyleIdx="4" presStyleCnt="5">
        <dgm:presLayoutVars>
          <dgm:bulletEnabled val="1"/>
        </dgm:presLayoutVars>
      </dgm:prSet>
      <dgm:spPr/>
    </dgm:pt>
  </dgm:ptLst>
  <dgm:cxnLst>
    <dgm:cxn modelId="{128E7D0A-7ECC-4AD4-9E86-FB6A32E14CD8}" srcId="{FE738F03-5590-47CB-9AF6-12B71FD3CA75}" destId="{B951025C-6490-4301-AD83-6E98D18C2CE1}" srcOrd="2" destOrd="0" parTransId="{6D738BE7-27BE-4F2C-99F2-0CE36FFB2110}" sibTransId="{CAEF06EC-F126-43A8-8BCB-8B26198F36E5}"/>
    <dgm:cxn modelId="{614C3D2B-87E4-41E6-A36D-4760F2C7B056}" type="presOf" srcId="{72AF5852-98D6-44A9-81D4-93EA4CEB9675}" destId="{8566490B-F194-42C5-837F-80EE3D7EE73B}" srcOrd="0" destOrd="0" presId="urn:microsoft.com/office/officeart/2005/8/layout/process1"/>
    <dgm:cxn modelId="{01442068-0DEA-48DF-84F9-975987A80688}" type="presOf" srcId="{F5DACFD8-F323-46A8-B574-9CB47834EE64}" destId="{A6D1B080-FCAD-4477-8B63-13F147F0E0F2}" srcOrd="0" destOrd="0" presId="urn:microsoft.com/office/officeart/2005/8/layout/process1"/>
    <dgm:cxn modelId="{530F2855-C817-4356-81E7-B566BBDF18FD}" type="presOf" srcId="{FE738F03-5590-47CB-9AF6-12B71FD3CA75}" destId="{FDDD3AE9-6E70-4E91-AA5C-3B9FA9AC3C5F}" srcOrd="0" destOrd="0" presId="urn:microsoft.com/office/officeart/2005/8/layout/process1"/>
    <dgm:cxn modelId="{C060BD8E-A893-45DE-8C7A-36266BFD643F}" srcId="{FE738F03-5590-47CB-9AF6-12B71FD3CA75}" destId="{45D43ADE-5BE7-48B2-8AC1-4634BB0C9274}" srcOrd="0" destOrd="0" parTransId="{6D2B5A30-CCD4-43BD-B7C9-AF81CB916619}" sibTransId="{AB2C59EB-8808-4062-879F-0A98AF473E8F}"/>
    <dgm:cxn modelId="{725CC08F-64F0-4025-9F96-66C061A21B24}" type="presOf" srcId="{AB2C59EB-8808-4062-879F-0A98AF473E8F}" destId="{7B77BDF6-9118-483B-8E12-9D053E885D98}" srcOrd="0" destOrd="0" presId="urn:microsoft.com/office/officeart/2005/8/layout/process1"/>
    <dgm:cxn modelId="{63EA3A91-CE3E-46E8-A741-E78F99A374D4}" type="presOf" srcId="{CAEF06EC-F126-43A8-8BCB-8B26198F36E5}" destId="{059097B2-58A6-4B1A-B467-C00A58FF065D}" srcOrd="0" destOrd="0" presId="urn:microsoft.com/office/officeart/2005/8/layout/process1"/>
    <dgm:cxn modelId="{CB97CB92-9CD8-4330-9A09-422DB9270172}" srcId="{FE738F03-5590-47CB-9AF6-12B71FD3CA75}" destId="{1B0D97CB-6471-44F2-88EA-5D0A50323920}" srcOrd="1" destOrd="0" parTransId="{6091350E-2F1C-4F90-976B-AC407CF615D0}" sibTransId="{735CBB58-C9A9-4AD3-AC00-EA0FA47033D9}"/>
    <dgm:cxn modelId="{04CEC999-4634-4DA4-A78B-FDD350015BF4}" type="presOf" srcId="{AB2C59EB-8808-4062-879F-0A98AF473E8F}" destId="{98CB0DAB-AFD2-418E-805A-BA32C6B36907}" srcOrd="1" destOrd="0" presId="urn:microsoft.com/office/officeart/2005/8/layout/process1"/>
    <dgm:cxn modelId="{3EE6CCAD-C404-4228-9B93-9E4F6F10A4C8}" type="presOf" srcId="{CAEF06EC-F126-43A8-8BCB-8B26198F36E5}" destId="{034CFEE3-55A3-490E-B5FE-83B20D7A3AA1}" srcOrd="1" destOrd="0" presId="urn:microsoft.com/office/officeart/2005/8/layout/process1"/>
    <dgm:cxn modelId="{CDD5F6BC-9914-4E3F-81CD-6AF88048CFD1}" srcId="{FE738F03-5590-47CB-9AF6-12B71FD3CA75}" destId="{72AF5852-98D6-44A9-81D4-93EA4CEB9675}" srcOrd="4" destOrd="0" parTransId="{0A01EE7F-46D5-4BFA-88B4-DC350B81A3E5}" sibTransId="{4F3193FC-0324-49F2-B3F7-69A1AE5C291A}"/>
    <dgm:cxn modelId="{A76063D6-0924-4407-8C26-617F22E0488B}" type="presOf" srcId="{735CBB58-C9A9-4AD3-AC00-EA0FA47033D9}" destId="{9FF6181C-D366-4D00-A76B-8C6B3ADEC7B2}" srcOrd="1" destOrd="0" presId="urn:microsoft.com/office/officeart/2005/8/layout/process1"/>
    <dgm:cxn modelId="{2C8B80D6-0894-44B1-A077-AB47D783932A}" srcId="{FE738F03-5590-47CB-9AF6-12B71FD3CA75}" destId="{F5DACFD8-F323-46A8-B574-9CB47834EE64}" srcOrd="3" destOrd="0" parTransId="{8C365C7C-8664-4014-BC73-2C3862EA4EC4}" sibTransId="{B085DDFD-09DC-4F67-AB16-9088A3F28A65}"/>
    <dgm:cxn modelId="{8526A0DB-CC30-4169-BB96-AFC267CEE450}" type="presOf" srcId="{735CBB58-C9A9-4AD3-AC00-EA0FA47033D9}" destId="{42221BDE-E1D5-4B11-AC49-25AA0434211E}" srcOrd="0" destOrd="0" presId="urn:microsoft.com/office/officeart/2005/8/layout/process1"/>
    <dgm:cxn modelId="{726923DC-CE0D-4D50-8D9F-23BA630C23DF}" type="presOf" srcId="{B085DDFD-09DC-4F67-AB16-9088A3F28A65}" destId="{E5A2A53A-E996-4432-A199-5793EE2AF19B}" srcOrd="1" destOrd="0" presId="urn:microsoft.com/office/officeart/2005/8/layout/process1"/>
    <dgm:cxn modelId="{0DACA4E1-8877-41DC-A6E7-6FAAB14078F4}" type="presOf" srcId="{B085DDFD-09DC-4F67-AB16-9088A3F28A65}" destId="{570EAA7C-58D5-4083-975A-81C744840891}" srcOrd="0" destOrd="0" presId="urn:microsoft.com/office/officeart/2005/8/layout/process1"/>
    <dgm:cxn modelId="{DF6215F0-AB12-4F42-860C-90435EB02D27}" type="presOf" srcId="{B951025C-6490-4301-AD83-6E98D18C2CE1}" destId="{02734FD5-F0D6-4781-A9AD-8AA2AAA93DE0}" srcOrd="0" destOrd="0" presId="urn:microsoft.com/office/officeart/2005/8/layout/process1"/>
    <dgm:cxn modelId="{BDA665F0-70C9-49F4-BB8C-39BE80A3F546}" type="presOf" srcId="{1B0D97CB-6471-44F2-88EA-5D0A50323920}" destId="{7138BA96-67DF-4DBD-8D16-065C9DF06F9C}" srcOrd="0" destOrd="0" presId="urn:microsoft.com/office/officeart/2005/8/layout/process1"/>
    <dgm:cxn modelId="{0FCB47FC-65D7-4204-9ED6-216E234CEF43}" type="presOf" srcId="{45D43ADE-5BE7-48B2-8AC1-4634BB0C9274}" destId="{F8131FE8-F79F-42E6-83C2-BABE4C021D42}" srcOrd="0" destOrd="0" presId="urn:microsoft.com/office/officeart/2005/8/layout/process1"/>
    <dgm:cxn modelId="{B3819E60-103D-452E-96CF-98280A981130}" type="presParOf" srcId="{FDDD3AE9-6E70-4E91-AA5C-3B9FA9AC3C5F}" destId="{F8131FE8-F79F-42E6-83C2-BABE4C021D42}" srcOrd="0" destOrd="0" presId="urn:microsoft.com/office/officeart/2005/8/layout/process1"/>
    <dgm:cxn modelId="{7F35CBB7-984B-4EA2-8620-168E6C9634CC}" type="presParOf" srcId="{FDDD3AE9-6E70-4E91-AA5C-3B9FA9AC3C5F}" destId="{7B77BDF6-9118-483B-8E12-9D053E885D98}" srcOrd="1" destOrd="0" presId="urn:microsoft.com/office/officeart/2005/8/layout/process1"/>
    <dgm:cxn modelId="{029DB5BA-07E2-4BC2-B49A-7DB2F8CEB895}" type="presParOf" srcId="{7B77BDF6-9118-483B-8E12-9D053E885D98}" destId="{98CB0DAB-AFD2-418E-805A-BA32C6B36907}" srcOrd="0" destOrd="0" presId="urn:microsoft.com/office/officeart/2005/8/layout/process1"/>
    <dgm:cxn modelId="{41CAC1D4-20EA-4909-9DC2-C7C69A6A7BE5}" type="presParOf" srcId="{FDDD3AE9-6E70-4E91-AA5C-3B9FA9AC3C5F}" destId="{7138BA96-67DF-4DBD-8D16-065C9DF06F9C}" srcOrd="2" destOrd="0" presId="urn:microsoft.com/office/officeart/2005/8/layout/process1"/>
    <dgm:cxn modelId="{9E04286F-32EB-475C-A4B4-96F4416491A6}" type="presParOf" srcId="{FDDD3AE9-6E70-4E91-AA5C-3B9FA9AC3C5F}" destId="{42221BDE-E1D5-4B11-AC49-25AA0434211E}" srcOrd="3" destOrd="0" presId="urn:microsoft.com/office/officeart/2005/8/layout/process1"/>
    <dgm:cxn modelId="{D0835E50-7698-43B0-8113-3479AC247B30}" type="presParOf" srcId="{42221BDE-E1D5-4B11-AC49-25AA0434211E}" destId="{9FF6181C-D366-4D00-A76B-8C6B3ADEC7B2}" srcOrd="0" destOrd="0" presId="urn:microsoft.com/office/officeart/2005/8/layout/process1"/>
    <dgm:cxn modelId="{42C2B418-2F50-4130-AB5B-2B719548F928}" type="presParOf" srcId="{FDDD3AE9-6E70-4E91-AA5C-3B9FA9AC3C5F}" destId="{02734FD5-F0D6-4781-A9AD-8AA2AAA93DE0}" srcOrd="4" destOrd="0" presId="urn:microsoft.com/office/officeart/2005/8/layout/process1"/>
    <dgm:cxn modelId="{E0AAE17C-50B9-4A6B-BD6C-46A4EFAF46BD}" type="presParOf" srcId="{FDDD3AE9-6E70-4E91-AA5C-3B9FA9AC3C5F}" destId="{059097B2-58A6-4B1A-B467-C00A58FF065D}" srcOrd="5" destOrd="0" presId="urn:microsoft.com/office/officeart/2005/8/layout/process1"/>
    <dgm:cxn modelId="{AF3F5177-5E19-4611-B3F4-A4B8D1FFECD5}" type="presParOf" srcId="{059097B2-58A6-4B1A-B467-C00A58FF065D}" destId="{034CFEE3-55A3-490E-B5FE-83B20D7A3AA1}" srcOrd="0" destOrd="0" presId="urn:microsoft.com/office/officeart/2005/8/layout/process1"/>
    <dgm:cxn modelId="{56D49D8E-15BD-4FFF-89BF-822C2B57DF5A}" type="presParOf" srcId="{FDDD3AE9-6E70-4E91-AA5C-3B9FA9AC3C5F}" destId="{A6D1B080-FCAD-4477-8B63-13F147F0E0F2}" srcOrd="6" destOrd="0" presId="urn:microsoft.com/office/officeart/2005/8/layout/process1"/>
    <dgm:cxn modelId="{315EE62C-8109-4DB9-AD26-FE6BDF469476}" type="presParOf" srcId="{FDDD3AE9-6E70-4E91-AA5C-3B9FA9AC3C5F}" destId="{570EAA7C-58D5-4083-975A-81C744840891}" srcOrd="7" destOrd="0" presId="urn:microsoft.com/office/officeart/2005/8/layout/process1"/>
    <dgm:cxn modelId="{B640BB73-F335-4469-BD93-82642DFDCDD9}" type="presParOf" srcId="{570EAA7C-58D5-4083-975A-81C744840891}" destId="{E5A2A53A-E996-4432-A199-5793EE2AF19B}" srcOrd="0" destOrd="0" presId="urn:microsoft.com/office/officeart/2005/8/layout/process1"/>
    <dgm:cxn modelId="{059DEC27-B690-416D-82E6-8DBCC947E90F}" type="presParOf" srcId="{FDDD3AE9-6E70-4E91-AA5C-3B9FA9AC3C5F}" destId="{8566490B-F194-42C5-837F-80EE3D7EE73B}"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DDD9EE-5924-4B3A-912B-1B60B07FD852}" type="doc">
      <dgm:prSet loTypeId="urn:microsoft.com/office/officeart/2005/8/layout/hProcess9" loCatId="process" qsTypeId="urn:microsoft.com/office/officeart/2009/2/quickstyle/3d8" qsCatId="3D" csTypeId="urn:microsoft.com/office/officeart/2005/8/colors/colorful1" csCatId="colorful" phldr="1"/>
      <dgm:spPr/>
    </dgm:pt>
    <dgm:pt modelId="{5112A509-26D4-45C6-80C6-2DED709365E4}">
      <dgm:prSet phldrT="[Text]"/>
      <dgm:spPr/>
      <dgm:t>
        <a:bodyPr/>
        <a:lstStyle/>
        <a:p>
          <a:r>
            <a:rPr lang="en-US">
              <a:solidFill>
                <a:schemeClr val="bg2"/>
              </a:solidFill>
            </a:rPr>
            <a:t>Authorize</a:t>
          </a:r>
        </a:p>
      </dgm:t>
    </dgm:pt>
    <dgm:pt modelId="{A5D317AD-8673-4601-B9B8-87B808332E8C}" type="parTrans" cxnId="{C9B420F2-A4C3-4413-9521-2598A9204EB8}">
      <dgm:prSet/>
      <dgm:spPr/>
      <dgm:t>
        <a:bodyPr/>
        <a:lstStyle/>
        <a:p>
          <a:endParaRPr lang="en-US">
            <a:solidFill>
              <a:schemeClr val="bg2"/>
            </a:solidFill>
          </a:endParaRPr>
        </a:p>
      </dgm:t>
    </dgm:pt>
    <dgm:pt modelId="{164FC325-C3C1-4036-8E05-C83B5E789CEA}" type="sibTrans" cxnId="{C9B420F2-A4C3-4413-9521-2598A9204EB8}">
      <dgm:prSet/>
      <dgm:spPr/>
      <dgm:t>
        <a:bodyPr/>
        <a:lstStyle/>
        <a:p>
          <a:endParaRPr lang="en-US">
            <a:solidFill>
              <a:schemeClr val="bg2"/>
            </a:solidFill>
          </a:endParaRPr>
        </a:p>
      </dgm:t>
    </dgm:pt>
    <dgm:pt modelId="{93855587-6ABD-434D-B7C0-599DBEDE8B3D}">
      <dgm:prSet phldrT="[Text]"/>
      <dgm:spPr/>
      <dgm:t>
        <a:bodyPr/>
        <a:lstStyle/>
        <a:p>
          <a:r>
            <a:rPr lang="en-US">
              <a:solidFill>
                <a:schemeClr val="bg2"/>
              </a:solidFill>
            </a:rPr>
            <a:t>Download schema</a:t>
          </a:r>
        </a:p>
      </dgm:t>
    </dgm:pt>
    <dgm:pt modelId="{9ECBDCF6-6C3A-4C72-86AF-7FB765BB5FB9}" type="parTrans" cxnId="{AC827784-3A45-4E1A-A370-E1B76F7A0270}">
      <dgm:prSet/>
      <dgm:spPr/>
      <dgm:t>
        <a:bodyPr/>
        <a:lstStyle/>
        <a:p>
          <a:endParaRPr lang="en-US">
            <a:solidFill>
              <a:schemeClr val="bg2"/>
            </a:solidFill>
          </a:endParaRPr>
        </a:p>
      </dgm:t>
    </dgm:pt>
    <dgm:pt modelId="{3C84CBDE-94F2-4140-9F2A-D1C6EDACD151}" type="sibTrans" cxnId="{AC827784-3A45-4E1A-A370-E1B76F7A0270}">
      <dgm:prSet/>
      <dgm:spPr/>
      <dgm:t>
        <a:bodyPr/>
        <a:lstStyle/>
        <a:p>
          <a:endParaRPr lang="en-US">
            <a:solidFill>
              <a:schemeClr val="bg2"/>
            </a:solidFill>
          </a:endParaRPr>
        </a:p>
      </dgm:t>
    </dgm:pt>
    <dgm:pt modelId="{6AC8A5BF-3532-4687-BCCB-82EE721CAC57}">
      <dgm:prSet phldrT="[Text]"/>
      <dgm:spPr/>
      <dgm:t>
        <a:bodyPr/>
        <a:lstStyle/>
        <a:p>
          <a:r>
            <a:rPr lang="en-US">
              <a:solidFill>
                <a:schemeClr val="bg2"/>
              </a:solidFill>
            </a:rPr>
            <a:t>Upload Hashed Data</a:t>
          </a:r>
        </a:p>
      </dgm:t>
    </dgm:pt>
    <dgm:pt modelId="{5B048512-AEAC-4153-91CC-2C1D375CB54E}" type="parTrans" cxnId="{0288443B-9BBB-4EB7-A2EE-B99460AC6C0E}">
      <dgm:prSet/>
      <dgm:spPr/>
      <dgm:t>
        <a:bodyPr/>
        <a:lstStyle/>
        <a:p>
          <a:endParaRPr lang="en-US">
            <a:solidFill>
              <a:schemeClr val="bg2"/>
            </a:solidFill>
          </a:endParaRPr>
        </a:p>
      </dgm:t>
    </dgm:pt>
    <dgm:pt modelId="{DE8161B2-0996-4927-AFFC-2507EB6DE996}" type="sibTrans" cxnId="{0288443B-9BBB-4EB7-A2EE-B99460AC6C0E}">
      <dgm:prSet/>
      <dgm:spPr/>
      <dgm:t>
        <a:bodyPr/>
        <a:lstStyle/>
        <a:p>
          <a:endParaRPr lang="en-US">
            <a:solidFill>
              <a:schemeClr val="bg2"/>
            </a:solidFill>
          </a:endParaRPr>
        </a:p>
      </dgm:t>
    </dgm:pt>
    <dgm:pt modelId="{238D8128-CDA9-43EA-9D89-5CC3A27657E5}">
      <dgm:prSet phldrT="[Text]"/>
      <dgm:spPr/>
      <dgm:t>
        <a:bodyPr/>
        <a:lstStyle/>
        <a:p>
          <a:r>
            <a:rPr lang="en-US">
              <a:solidFill>
                <a:schemeClr val="bg2"/>
              </a:solidFill>
            </a:rPr>
            <a:t>Confirm successful indexing</a:t>
          </a:r>
        </a:p>
      </dgm:t>
    </dgm:pt>
    <dgm:pt modelId="{5650E67E-FA88-444B-9B1F-0CB1393048F5}" type="parTrans" cxnId="{F84F9637-E16A-42F5-839C-F3C53862A3AF}">
      <dgm:prSet/>
      <dgm:spPr/>
      <dgm:t>
        <a:bodyPr/>
        <a:lstStyle/>
        <a:p>
          <a:endParaRPr lang="en-US">
            <a:solidFill>
              <a:schemeClr val="bg2"/>
            </a:solidFill>
          </a:endParaRPr>
        </a:p>
      </dgm:t>
    </dgm:pt>
    <dgm:pt modelId="{4D8370C3-C4D3-4FAB-B3C7-23DC173A1369}" type="sibTrans" cxnId="{F84F9637-E16A-42F5-839C-F3C53862A3AF}">
      <dgm:prSet/>
      <dgm:spPr/>
      <dgm:t>
        <a:bodyPr/>
        <a:lstStyle/>
        <a:p>
          <a:endParaRPr lang="en-US">
            <a:solidFill>
              <a:schemeClr val="bg2"/>
            </a:solidFill>
          </a:endParaRPr>
        </a:p>
      </dgm:t>
    </dgm:pt>
    <dgm:pt modelId="{607A30FF-CC22-4414-B3CB-3FD15EF59619}">
      <dgm:prSet phldrT="[Text]"/>
      <dgm:spPr/>
      <dgm:t>
        <a:bodyPr/>
        <a:lstStyle/>
        <a:p>
          <a:r>
            <a:rPr lang="en-US">
              <a:solidFill>
                <a:schemeClr val="bg2"/>
              </a:solidFill>
            </a:rPr>
            <a:t>Hash Sensitive Data</a:t>
          </a:r>
        </a:p>
      </dgm:t>
    </dgm:pt>
    <dgm:pt modelId="{6B6E7853-388F-4278-BF30-72C837F9D3D0}" type="parTrans" cxnId="{85E0DAAC-D9B8-4D2D-BE9C-D33C92C22BF9}">
      <dgm:prSet/>
      <dgm:spPr/>
      <dgm:t>
        <a:bodyPr/>
        <a:lstStyle/>
        <a:p>
          <a:endParaRPr lang="en-US"/>
        </a:p>
      </dgm:t>
    </dgm:pt>
    <dgm:pt modelId="{BFFB01BD-81C6-404C-B7CE-20FF5F7AD5F7}" type="sibTrans" cxnId="{85E0DAAC-D9B8-4D2D-BE9C-D33C92C22BF9}">
      <dgm:prSet/>
      <dgm:spPr/>
      <dgm:t>
        <a:bodyPr/>
        <a:lstStyle/>
        <a:p>
          <a:endParaRPr lang="en-US"/>
        </a:p>
      </dgm:t>
    </dgm:pt>
    <dgm:pt modelId="{013C05B8-F7BE-47DF-BE0C-F87A5707D89A}" type="pres">
      <dgm:prSet presAssocID="{38DDD9EE-5924-4B3A-912B-1B60B07FD852}" presName="CompostProcess" presStyleCnt="0">
        <dgm:presLayoutVars>
          <dgm:dir/>
          <dgm:resizeHandles val="exact"/>
        </dgm:presLayoutVars>
      </dgm:prSet>
      <dgm:spPr/>
    </dgm:pt>
    <dgm:pt modelId="{2E823D25-3ED7-4A1A-AE7C-37C2F5D14949}" type="pres">
      <dgm:prSet presAssocID="{38DDD9EE-5924-4B3A-912B-1B60B07FD852}" presName="arrow" presStyleLbl="bgShp" presStyleIdx="0" presStyleCnt="1" custScaleX="117647" custLinFactNeighborX="8962" custLinFactNeighborY="2109"/>
      <dgm:spPr/>
    </dgm:pt>
    <dgm:pt modelId="{5F88DEB9-310E-439C-A8F1-43DAE6A13BCB}" type="pres">
      <dgm:prSet presAssocID="{38DDD9EE-5924-4B3A-912B-1B60B07FD852}" presName="linearProcess" presStyleCnt="0"/>
      <dgm:spPr/>
    </dgm:pt>
    <dgm:pt modelId="{2B3458CA-78A9-45F4-B67E-D2C1C005C2C1}" type="pres">
      <dgm:prSet presAssocID="{5112A509-26D4-45C6-80C6-2DED709365E4}" presName="textNode" presStyleLbl="node1" presStyleIdx="0" presStyleCnt="5" custScaleX="50874" custScaleY="86158" custLinFactNeighborX="-2666" custLinFactNeighborY="-1340">
        <dgm:presLayoutVars>
          <dgm:bulletEnabled val="1"/>
        </dgm:presLayoutVars>
      </dgm:prSet>
      <dgm:spPr/>
    </dgm:pt>
    <dgm:pt modelId="{6F266471-ACEA-47DF-9F87-5BCB9939FD20}" type="pres">
      <dgm:prSet presAssocID="{164FC325-C3C1-4036-8E05-C83B5E789CEA}" presName="sibTrans" presStyleCnt="0"/>
      <dgm:spPr/>
    </dgm:pt>
    <dgm:pt modelId="{4D728CCE-AD14-400B-95C2-C12083F81F1D}" type="pres">
      <dgm:prSet presAssocID="{93855587-6ABD-434D-B7C0-599DBEDE8B3D}" presName="textNode" presStyleLbl="node1" presStyleIdx="1" presStyleCnt="5" custScaleX="50874" custScaleY="86158" custLinFactNeighborX="-4112" custLinFactNeighborY="-1340">
        <dgm:presLayoutVars>
          <dgm:bulletEnabled val="1"/>
        </dgm:presLayoutVars>
      </dgm:prSet>
      <dgm:spPr/>
    </dgm:pt>
    <dgm:pt modelId="{90D910FC-BFA8-4D05-92AA-44D84454C803}" type="pres">
      <dgm:prSet presAssocID="{3C84CBDE-94F2-4140-9F2A-D1C6EDACD151}" presName="sibTrans" presStyleCnt="0"/>
      <dgm:spPr/>
    </dgm:pt>
    <dgm:pt modelId="{BBFC29C0-FF9B-4B14-879F-9087D0A5D637}" type="pres">
      <dgm:prSet presAssocID="{607A30FF-CC22-4414-B3CB-3FD15EF59619}" presName="textNode" presStyleLbl="node1" presStyleIdx="2" presStyleCnt="5" custScaleX="50874" custScaleY="86158" custLinFactNeighborX="-4112" custLinFactNeighborY="-1340">
        <dgm:presLayoutVars>
          <dgm:bulletEnabled val="1"/>
        </dgm:presLayoutVars>
      </dgm:prSet>
      <dgm:spPr/>
    </dgm:pt>
    <dgm:pt modelId="{512DE298-B56A-4DBB-BC23-59F0B1F656EB}" type="pres">
      <dgm:prSet presAssocID="{BFFB01BD-81C6-404C-B7CE-20FF5F7AD5F7}" presName="sibTrans" presStyleCnt="0"/>
      <dgm:spPr/>
    </dgm:pt>
    <dgm:pt modelId="{67D2AC9C-F733-4BBD-B325-AE5E8BDD5A29}" type="pres">
      <dgm:prSet presAssocID="{6AC8A5BF-3532-4687-BCCB-82EE721CAC57}" presName="textNode" presStyleLbl="node1" presStyleIdx="3" presStyleCnt="5" custScaleX="50874" custScaleY="86158" custLinFactNeighborX="-6143" custLinFactNeighborY="-1340">
        <dgm:presLayoutVars>
          <dgm:bulletEnabled val="1"/>
        </dgm:presLayoutVars>
      </dgm:prSet>
      <dgm:spPr/>
    </dgm:pt>
    <dgm:pt modelId="{4898B105-48F5-47A9-A4A7-CA8637A7EE69}" type="pres">
      <dgm:prSet presAssocID="{DE8161B2-0996-4927-AFFC-2507EB6DE996}" presName="sibTrans" presStyleCnt="0"/>
      <dgm:spPr/>
    </dgm:pt>
    <dgm:pt modelId="{167CF62E-8CC1-481D-B319-1A96DE8E304F}" type="pres">
      <dgm:prSet presAssocID="{238D8128-CDA9-43EA-9D89-5CC3A27657E5}" presName="textNode" presStyleLbl="node1" presStyleIdx="4" presStyleCnt="5" custScaleX="50874" custScaleY="86158" custLinFactNeighborX="-14200" custLinFactNeighborY="-670">
        <dgm:presLayoutVars>
          <dgm:bulletEnabled val="1"/>
        </dgm:presLayoutVars>
      </dgm:prSet>
      <dgm:spPr/>
    </dgm:pt>
  </dgm:ptLst>
  <dgm:cxnLst>
    <dgm:cxn modelId="{93D8FA07-1B33-44BD-A863-BB096428FB84}" type="presOf" srcId="{6AC8A5BF-3532-4687-BCCB-82EE721CAC57}" destId="{67D2AC9C-F733-4BBD-B325-AE5E8BDD5A29}" srcOrd="0" destOrd="0" presId="urn:microsoft.com/office/officeart/2005/8/layout/hProcess9"/>
    <dgm:cxn modelId="{FE4F730B-B6C2-4146-80AA-0802AC536DA9}" type="presOf" srcId="{607A30FF-CC22-4414-B3CB-3FD15EF59619}" destId="{BBFC29C0-FF9B-4B14-879F-9087D0A5D637}" srcOrd="0" destOrd="0" presId="urn:microsoft.com/office/officeart/2005/8/layout/hProcess9"/>
    <dgm:cxn modelId="{F84F9637-E16A-42F5-839C-F3C53862A3AF}" srcId="{38DDD9EE-5924-4B3A-912B-1B60B07FD852}" destId="{238D8128-CDA9-43EA-9D89-5CC3A27657E5}" srcOrd="4" destOrd="0" parTransId="{5650E67E-FA88-444B-9B1F-0CB1393048F5}" sibTransId="{4D8370C3-C4D3-4FAB-B3C7-23DC173A1369}"/>
    <dgm:cxn modelId="{0288443B-9BBB-4EB7-A2EE-B99460AC6C0E}" srcId="{38DDD9EE-5924-4B3A-912B-1B60B07FD852}" destId="{6AC8A5BF-3532-4687-BCCB-82EE721CAC57}" srcOrd="3" destOrd="0" parTransId="{5B048512-AEAC-4153-91CC-2C1D375CB54E}" sibTransId="{DE8161B2-0996-4927-AFFC-2507EB6DE996}"/>
    <dgm:cxn modelId="{6AE7393C-438E-418C-A1FB-E6A61F398789}" type="presOf" srcId="{238D8128-CDA9-43EA-9D89-5CC3A27657E5}" destId="{167CF62E-8CC1-481D-B319-1A96DE8E304F}" srcOrd="0" destOrd="0" presId="urn:microsoft.com/office/officeart/2005/8/layout/hProcess9"/>
    <dgm:cxn modelId="{AB2A7C41-6D3C-4984-AFA7-D0625095DFCB}" type="presOf" srcId="{5112A509-26D4-45C6-80C6-2DED709365E4}" destId="{2B3458CA-78A9-45F4-B67E-D2C1C005C2C1}" srcOrd="0" destOrd="0" presId="urn:microsoft.com/office/officeart/2005/8/layout/hProcess9"/>
    <dgm:cxn modelId="{FEA9EF55-6C50-4D55-9DD8-974701BF7D0C}" type="presOf" srcId="{38DDD9EE-5924-4B3A-912B-1B60B07FD852}" destId="{013C05B8-F7BE-47DF-BE0C-F87A5707D89A}" srcOrd="0" destOrd="0" presId="urn:microsoft.com/office/officeart/2005/8/layout/hProcess9"/>
    <dgm:cxn modelId="{AC827784-3A45-4E1A-A370-E1B76F7A0270}" srcId="{38DDD9EE-5924-4B3A-912B-1B60B07FD852}" destId="{93855587-6ABD-434D-B7C0-599DBEDE8B3D}" srcOrd="1" destOrd="0" parTransId="{9ECBDCF6-6C3A-4C72-86AF-7FB765BB5FB9}" sibTransId="{3C84CBDE-94F2-4140-9F2A-D1C6EDACD151}"/>
    <dgm:cxn modelId="{3FD4829F-0295-4776-BE6E-8E564AF31E7F}" type="presOf" srcId="{93855587-6ABD-434D-B7C0-599DBEDE8B3D}" destId="{4D728CCE-AD14-400B-95C2-C12083F81F1D}" srcOrd="0" destOrd="0" presId="urn:microsoft.com/office/officeart/2005/8/layout/hProcess9"/>
    <dgm:cxn modelId="{85E0DAAC-D9B8-4D2D-BE9C-D33C92C22BF9}" srcId="{38DDD9EE-5924-4B3A-912B-1B60B07FD852}" destId="{607A30FF-CC22-4414-B3CB-3FD15EF59619}" srcOrd="2" destOrd="0" parTransId="{6B6E7853-388F-4278-BF30-72C837F9D3D0}" sibTransId="{BFFB01BD-81C6-404C-B7CE-20FF5F7AD5F7}"/>
    <dgm:cxn modelId="{C9B420F2-A4C3-4413-9521-2598A9204EB8}" srcId="{38DDD9EE-5924-4B3A-912B-1B60B07FD852}" destId="{5112A509-26D4-45C6-80C6-2DED709365E4}" srcOrd="0" destOrd="0" parTransId="{A5D317AD-8673-4601-B9B8-87B808332E8C}" sibTransId="{164FC325-C3C1-4036-8E05-C83B5E789CEA}"/>
    <dgm:cxn modelId="{9C3D3CC9-F4DD-4BAB-B4B8-DAA9AA221958}" type="presParOf" srcId="{013C05B8-F7BE-47DF-BE0C-F87A5707D89A}" destId="{2E823D25-3ED7-4A1A-AE7C-37C2F5D14949}" srcOrd="0" destOrd="0" presId="urn:microsoft.com/office/officeart/2005/8/layout/hProcess9"/>
    <dgm:cxn modelId="{1F2435D8-AED6-49A5-B5FD-8E4833F8C62E}" type="presParOf" srcId="{013C05B8-F7BE-47DF-BE0C-F87A5707D89A}" destId="{5F88DEB9-310E-439C-A8F1-43DAE6A13BCB}" srcOrd="1" destOrd="0" presId="urn:microsoft.com/office/officeart/2005/8/layout/hProcess9"/>
    <dgm:cxn modelId="{4609A3A1-4BC3-4C8F-93F6-5171E15E3B8B}" type="presParOf" srcId="{5F88DEB9-310E-439C-A8F1-43DAE6A13BCB}" destId="{2B3458CA-78A9-45F4-B67E-D2C1C005C2C1}" srcOrd="0" destOrd="0" presId="urn:microsoft.com/office/officeart/2005/8/layout/hProcess9"/>
    <dgm:cxn modelId="{19487F06-A9A5-48E7-B5D7-1B512BD0B48E}" type="presParOf" srcId="{5F88DEB9-310E-439C-A8F1-43DAE6A13BCB}" destId="{6F266471-ACEA-47DF-9F87-5BCB9939FD20}" srcOrd="1" destOrd="0" presId="urn:microsoft.com/office/officeart/2005/8/layout/hProcess9"/>
    <dgm:cxn modelId="{6295E554-E8B5-4211-9A70-96BD33F68DF3}" type="presParOf" srcId="{5F88DEB9-310E-439C-A8F1-43DAE6A13BCB}" destId="{4D728CCE-AD14-400B-95C2-C12083F81F1D}" srcOrd="2" destOrd="0" presId="urn:microsoft.com/office/officeart/2005/8/layout/hProcess9"/>
    <dgm:cxn modelId="{C15762C0-E5BA-4CF0-A663-B33E60AC76A7}" type="presParOf" srcId="{5F88DEB9-310E-439C-A8F1-43DAE6A13BCB}" destId="{90D910FC-BFA8-4D05-92AA-44D84454C803}" srcOrd="3" destOrd="0" presId="urn:microsoft.com/office/officeart/2005/8/layout/hProcess9"/>
    <dgm:cxn modelId="{56D35A9E-B2B7-4037-8880-B1F2391A4F08}" type="presParOf" srcId="{5F88DEB9-310E-439C-A8F1-43DAE6A13BCB}" destId="{BBFC29C0-FF9B-4B14-879F-9087D0A5D637}" srcOrd="4" destOrd="0" presId="urn:microsoft.com/office/officeart/2005/8/layout/hProcess9"/>
    <dgm:cxn modelId="{0BAA2FD2-0B0F-4140-B7A2-EE24905174D9}" type="presParOf" srcId="{5F88DEB9-310E-439C-A8F1-43DAE6A13BCB}" destId="{512DE298-B56A-4DBB-BC23-59F0B1F656EB}" srcOrd="5" destOrd="0" presId="urn:microsoft.com/office/officeart/2005/8/layout/hProcess9"/>
    <dgm:cxn modelId="{630F67CB-49A8-419B-88CF-7FBC25F8AC82}" type="presParOf" srcId="{5F88DEB9-310E-439C-A8F1-43DAE6A13BCB}" destId="{67D2AC9C-F733-4BBD-B325-AE5E8BDD5A29}" srcOrd="6" destOrd="0" presId="urn:microsoft.com/office/officeart/2005/8/layout/hProcess9"/>
    <dgm:cxn modelId="{B37F1E8C-3D06-477A-929B-5B4C6437B8DC}" type="presParOf" srcId="{5F88DEB9-310E-439C-A8F1-43DAE6A13BCB}" destId="{4898B105-48F5-47A9-A4A7-CA8637A7EE69}" srcOrd="7" destOrd="0" presId="urn:microsoft.com/office/officeart/2005/8/layout/hProcess9"/>
    <dgm:cxn modelId="{AE167511-75DF-4402-A71B-90EA9BE99BDA}" type="presParOf" srcId="{5F88DEB9-310E-439C-A8F1-43DAE6A13BCB}" destId="{167CF62E-8CC1-481D-B319-1A96DE8E304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41F8C8-5638-409B-B44B-804F144DFE8C}"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6B0DA26B-7210-4043-A1D0-4FB6546CE12E}">
      <dgm:prSet phldrT="[Text]" custT="1"/>
      <dgm:spPr/>
      <dgm:t>
        <a:bodyPr/>
        <a:lstStyle/>
        <a:p>
          <a:r>
            <a:rPr lang="en-US" sz="900" dirty="0"/>
            <a:t>Find potential matches</a:t>
          </a:r>
        </a:p>
      </dgm:t>
    </dgm:pt>
    <dgm:pt modelId="{B8A31C42-1471-45A1-B3C5-EBCF5EC75CAD}" type="parTrans" cxnId="{0456D7D5-39BF-4478-AEC3-6A9FFFB521F0}">
      <dgm:prSet/>
      <dgm:spPr/>
      <dgm:t>
        <a:bodyPr/>
        <a:lstStyle/>
        <a:p>
          <a:endParaRPr lang="en-US" sz="2400"/>
        </a:p>
      </dgm:t>
    </dgm:pt>
    <dgm:pt modelId="{13B11DCA-91FE-466D-AB68-D6A221F70F0F}" type="sibTrans" cxnId="{0456D7D5-39BF-4478-AEC3-6A9FFFB521F0}">
      <dgm:prSet/>
      <dgm:spPr/>
      <dgm:t>
        <a:bodyPr/>
        <a:lstStyle/>
        <a:p>
          <a:endParaRPr lang="en-US" sz="2400"/>
        </a:p>
      </dgm:t>
    </dgm:pt>
    <dgm:pt modelId="{C6D8F73E-E93E-47BD-8844-3D1E432BA7EE}">
      <dgm:prSet custT="1"/>
      <dgm:spPr/>
      <dgm:t>
        <a:bodyPr/>
        <a:lstStyle/>
        <a:p>
          <a:r>
            <a:rPr lang="en-US" sz="900" dirty="0"/>
            <a:t>Verify they match actual values</a:t>
          </a:r>
        </a:p>
      </dgm:t>
    </dgm:pt>
    <dgm:pt modelId="{9C5CC060-6BDE-4AB5-85B5-0029A6666336}" type="parTrans" cxnId="{55E9911B-8ACE-4467-9C8C-1C4E5BAF4682}">
      <dgm:prSet/>
      <dgm:spPr/>
      <dgm:t>
        <a:bodyPr/>
        <a:lstStyle/>
        <a:p>
          <a:endParaRPr lang="en-US" sz="2400"/>
        </a:p>
      </dgm:t>
    </dgm:pt>
    <dgm:pt modelId="{02899FF9-5E1A-49E5-A744-3B6B6DE31153}" type="sibTrans" cxnId="{55E9911B-8ACE-4467-9C8C-1C4E5BAF4682}">
      <dgm:prSet/>
      <dgm:spPr/>
      <dgm:t>
        <a:bodyPr/>
        <a:lstStyle/>
        <a:p>
          <a:endParaRPr lang="en-US" sz="2400"/>
        </a:p>
      </dgm:t>
    </dgm:pt>
    <dgm:pt modelId="{A08E6E2F-3A56-4107-9F5A-B344B682292C}">
      <dgm:prSet custT="1"/>
      <dgm:spPr/>
      <dgm:t>
        <a:bodyPr/>
        <a:lstStyle/>
        <a:p>
          <a:r>
            <a:rPr lang="en-US" sz="900" dirty="0"/>
            <a:t>Check the surrounding text for a combination of those elements</a:t>
          </a:r>
        </a:p>
      </dgm:t>
    </dgm:pt>
    <dgm:pt modelId="{43219E7B-5E04-4B08-9F87-DC56FA103C86}" type="parTrans" cxnId="{AA2318B1-A348-4164-AA3D-E09B604D38A9}">
      <dgm:prSet/>
      <dgm:spPr/>
      <dgm:t>
        <a:bodyPr/>
        <a:lstStyle/>
        <a:p>
          <a:endParaRPr lang="en-US" sz="2400"/>
        </a:p>
      </dgm:t>
    </dgm:pt>
    <dgm:pt modelId="{23B063EB-919D-43EE-B2FE-DE1265246540}" type="sibTrans" cxnId="{AA2318B1-A348-4164-AA3D-E09B604D38A9}">
      <dgm:prSet/>
      <dgm:spPr/>
      <dgm:t>
        <a:bodyPr/>
        <a:lstStyle/>
        <a:p>
          <a:endParaRPr lang="en-US" sz="2400"/>
        </a:p>
      </dgm:t>
    </dgm:pt>
    <dgm:pt modelId="{3EBEF4D0-6D59-4E44-8187-707C274CF10F}">
      <dgm:prSet phldrT="[Text]" custT="1"/>
      <dgm:spPr/>
      <dgm:t>
        <a:bodyPr/>
        <a:lstStyle/>
        <a:p>
          <a:endParaRPr lang="en-US" sz="1050" dirty="0"/>
        </a:p>
      </dgm:t>
    </dgm:pt>
    <dgm:pt modelId="{C32DF21B-53F7-459C-954E-34155F2A27DF}" type="parTrans" cxnId="{6BF309EC-4D6D-4A79-9213-A5991DAE981B}">
      <dgm:prSet/>
      <dgm:spPr/>
      <dgm:t>
        <a:bodyPr/>
        <a:lstStyle/>
        <a:p>
          <a:endParaRPr lang="en-US" sz="2400"/>
        </a:p>
      </dgm:t>
    </dgm:pt>
    <dgm:pt modelId="{FC19419D-952B-40FF-A828-BABED0FF1DCE}" type="sibTrans" cxnId="{6BF309EC-4D6D-4A79-9213-A5991DAE981B}">
      <dgm:prSet/>
      <dgm:spPr/>
      <dgm:t>
        <a:bodyPr/>
        <a:lstStyle/>
        <a:p>
          <a:endParaRPr lang="en-US" sz="2400"/>
        </a:p>
      </dgm:t>
    </dgm:pt>
    <dgm:pt modelId="{DF94F6CC-9C65-4A55-B0CF-0BA263C4DCD0}">
      <dgm:prSet custT="1"/>
      <dgm:spPr/>
      <dgm:t>
        <a:bodyPr/>
        <a:lstStyle/>
        <a:p>
          <a:endParaRPr lang="en-US" sz="1050" dirty="0"/>
        </a:p>
      </dgm:t>
    </dgm:pt>
    <dgm:pt modelId="{B61AD2C8-6D05-4584-A99E-1A0C4B362BDB}" type="parTrans" cxnId="{C9298797-77B5-4D6E-8EEB-9C7BCD6E092A}">
      <dgm:prSet/>
      <dgm:spPr/>
      <dgm:t>
        <a:bodyPr/>
        <a:lstStyle/>
        <a:p>
          <a:endParaRPr lang="en-US" sz="2400"/>
        </a:p>
      </dgm:t>
    </dgm:pt>
    <dgm:pt modelId="{208CF089-8342-4F2C-BDAD-A6C2BCDE50B1}" type="sibTrans" cxnId="{C9298797-77B5-4D6E-8EEB-9C7BCD6E092A}">
      <dgm:prSet/>
      <dgm:spPr/>
      <dgm:t>
        <a:bodyPr/>
        <a:lstStyle/>
        <a:p>
          <a:endParaRPr lang="en-US" sz="2400"/>
        </a:p>
      </dgm:t>
    </dgm:pt>
    <dgm:pt modelId="{FA248B8E-5025-423B-AEBF-01D9A452B147}">
      <dgm:prSet custT="1"/>
      <dgm:spPr/>
      <dgm:t>
        <a:bodyPr/>
        <a:lstStyle/>
        <a:p>
          <a:r>
            <a:rPr lang="en-US" sz="900" dirty="0"/>
            <a:t>Retrieve other attributes for the same subject</a:t>
          </a:r>
        </a:p>
      </dgm:t>
    </dgm:pt>
    <dgm:pt modelId="{D241D779-5625-47C4-9843-C5ED32E76F1B}" type="parTrans" cxnId="{71E55F93-6FED-4940-BC47-C8850F9CE375}">
      <dgm:prSet/>
      <dgm:spPr/>
      <dgm:t>
        <a:bodyPr/>
        <a:lstStyle/>
        <a:p>
          <a:endParaRPr lang="en-US" sz="2400"/>
        </a:p>
      </dgm:t>
    </dgm:pt>
    <dgm:pt modelId="{35675B44-94A2-447A-9D7C-2BF29625BDB6}" type="sibTrans" cxnId="{71E55F93-6FED-4940-BC47-C8850F9CE375}">
      <dgm:prSet/>
      <dgm:spPr/>
      <dgm:t>
        <a:bodyPr/>
        <a:lstStyle/>
        <a:p>
          <a:endParaRPr lang="en-US" sz="2400"/>
        </a:p>
      </dgm:t>
    </dgm:pt>
    <dgm:pt modelId="{38564A7C-54B7-44A0-B971-05BD6F08B142}">
      <dgm:prSet custT="1"/>
      <dgm:spPr/>
      <dgm:t>
        <a:bodyPr/>
        <a:lstStyle/>
        <a:p>
          <a:endParaRPr lang="en-US" sz="1050" dirty="0"/>
        </a:p>
      </dgm:t>
    </dgm:pt>
    <dgm:pt modelId="{2313F306-57E7-4185-BA35-EDF03289498D}" type="parTrans" cxnId="{0037B5C1-6448-4091-BCEE-541ED7569C7F}">
      <dgm:prSet/>
      <dgm:spPr/>
      <dgm:t>
        <a:bodyPr/>
        <a:lstStyle/>
        <a:p>
          <a:endParaRPr lang="en-US" sz="2400"/>
        </a:p>
      </dgm:t>
    </dgm:pt>
    <dgm:pt modelId="{52B2E3D4-9169-4492-BD92-EDE7DDAA167E}" type="sibTrans" cxnId="{0037B5C1-6448-4091-BCEE-541ED7569C7F}">
      <dgm:prSet/>
      <dgm:spPr/>
      <dgm:t>
        <a:bodyPr/>
        <a:lstStyle/>
        <a:p>
          <a:endParaRPr lang="en-US" sz="2400"/>
        </a:p>
      </dgm:t>
    </dgm:pt>
    <dgm:pt modelId="{B59E38D9-D651-45BA-9DD0-C18766328BE4}">
      <dgm:prSet custT="1"/>
      <dgm:spPr/>
      <dgm:t>
        <a:bodyPr/>
        <a:lstStyle/>
        <a:p>
          <a:r>
            <a:rPr lang="en-US" sz="900" dirty="0"/>
            <a:t>Flag an EDM match if the conditions are met</a:t>
          </a:r>
        </a:p>
      </dgm:t>
    </dgm:pt>
    <dgm:pt modelId="{0A99BE97-AF86-4918-853E-67760888D6DA}" type="parTrans" cxnId="{9ED69231-17B2-4AE7-8004-00838E73C2D7}">
      <dgm:prSet/>
      <dgm:spPr/>
      <dgm:t>
        <a:bodyPr/>
        <a:lstStyle/>
        <a:p>
          <a:endParaRPr lang="en-US" sz="2400"/>
        </a:p>
      </dgm:t>
    </dgm:pt>
    <dgm:pt modelId="{B2639653-F45C-4A25-8ED0-6F5FC80CD020}" type="sibTrans" cxnId="{9ED69231-17B2-4AE7-8004-00838E73C2D7}">
      <dgm:prSet/>
      <dgm:spPr/>
      <dgm:t>
        <a:bodyPr/>
        <a:lstStyle/>
        <a:p>
          <a:endParaRPr lang="en-US" sz="2400"/>
        </a:p>
      </dgm:t>
    </dgm:pt>
    <dgm:pt modelId="{EEE891DC-AEF8-4F16-84CD-EF2C650E98F5}">
      <dgm:prSet custT="1"/>
      <dgm:spPr/>
      <dgm:t>
        <a:bodyPr/>
        <a:lstStyle/>
        <a:p>
          <a:endParaRPr lang="en-US" sz="1050" dirty="0"/>
        </a:p>
      </dgm:t>
    </dgm:pt>
    <dgm:pt modelId="{7DEE46E8-92D7-45B7-9C7D-06E93C154C50}" type="parTrans" cxnId="{AEE27C3F-7BB2-4BA6-AF15-C3D183751097}">
      <dgm:prSet/>
      <dgm:spPr/>
      <dgm:t>
        <a:bodyPr/>
        <a:lstStyle/>
        <a:p>
          <a:endParaRPr lang="en-US" sz="2400"/>
        </a:p>
      </dgm:t>
    </dgm:pt>
    <dgm:pt modelId="{E2246E03-2A94-4AEA-99F3-CB5E5C38D830}" type="sibTrans" cxnId="{AEE27C3F-7BB2-4BA6-AF15-C3D183751097}">
      <dgm:prSet/>
      <dgm:spPr/>
      <dgm:t>
        <a:bodyPr/>
        <a:lstStyle/>
        <a:p>
          <a:endParaRPr lang="en-US" sz="2400"/>
        </a:p>
      </dgm:t>
    </dgm:pt>
    <dgm:pt modelId="{346A1632-C58F-47CF-B486-9FB0ABBB39D1}" type="pres">
      <dgm:prSet presAssocID="{4A41F8C8-5638-409B-B44B-804F144DFE8C}" presName="rootnode" presStyleCnt="0">
        <dgm:presLayoutVars>
          <dgm:chMax/>
          <dgm:chPref/>
          <dgm:dir/>
          <dgm:animLvl val="lvl"/>
        </dgm:presLayoutVars>
      </dgm:prSet>
      <dgm:spPr/>
    </dgm:pt>
    <dgm:pt modelId="{02434D1B-B481-4F52-A585-CA18D4927B30}" type="pres">
      <dgm:prSet presAssocID="{6B0DA26B-7210-4043-A1D0-4FB6546CE12E}" presName="composite" presStyleCnt="0"/>
      <dgm:spPr/>
    </dgm:pt>
    <dgm:pt modelId="{2A14BB34-6123-4160-8C02-1759AF77D6CD}" type="pres">
      <dgm:prSet presAssocID="{6B0DA26B-7210-4043-A1D0-4FB6546CE12E}" presName="bentUpArrow1" presStyleLbl="alignImgPlace1" presStyleIdx="0" presStyleCnt="4"/>
      <dgm:spPr/>
    </dgm:pt>
    <dgm:pt modelId="{F4CE6255-70E3-4542-871D-CAB069E423DD}" type="pres">
      <dgm:prSet presAssocID="{6B0DA26B-7210-4043-A1D0-4FB6546CE12E}" presName="ParentText" presStyleLbl="node1" presStyleIdx="0" presStyleCnt="5" custScaleX="135006">
        <dgm:presLayoutVars>
          <dgm:chMax val="1"/>
          <dgm:chPref val="1"/>
          <dgm:bulletEnabled val="1"/>
        </dgm:presLayoutVars>
      </dgm:prSet>
      <dgm:spPr/>
    </dgm:pt>
    <dgm:pt modelId="{BAD46ADC-5665-49C8-960A-577F31504F5A}" type="pres">
      <dgm:prSet presAssocID="{6B0DA26B-7210-4043-A1D0-4FB6546CE12E}" presName="ChildText" presStyleLbl="revTx" presStyleIdx="0" presStyleCnt="4" custScaleX="186238" custLinFactNeighborX="75474" custLinFactNeighborY="-801">
        <dgm:presLayoutVars>
          <dgm:chMax val="0"/>
          <dgm:chPref val="0"/>
          <dgm:bulletEnabled val="1"/>
        </dgm:presLayoutVars>
      </dgm:prSet>
      <dgm:spPr/>
    </dgm:pt>
    <dgm:pt modelId="{BDA4C240-726D-4D6B-9269-A141F308B326}" type="pres">
      <dgm:prSet presAssocID="{13B11DCA-91FE-466D-AB68-D6A221F70F0F}" presName="sibTrans" presStyleCnt="0"/>
      <dgm:spPr/>
    </dgm:pt>
    <dgm:pt modelId="{96164279-DE73-4787-86FA-944105E0AD84}" type="pres">
      <dgm:prSet presAssocID="{C6D8F73E-E93E-47BD-8844-3D1E432BA7EE}" presName="composite" presStyleCnt="0"/>
      <dgm:spPr/>
    </dgm:pt>
    <dgm:pt modelId="{80F0B58F-5287-4177-AD72-A17B55E0117B}" type="pres">
      <dgm:prSet presAssocID="{C6D8F73E-E93E-47BD-8844-3D1E432BA7EE}" presName="bentUpArrow1" presStyleLbl="alignImgPlace1" presStyleIdx="1" presStyleCnt="4"/>
      <dgm:spPr/>
    </dgm:pt>
    <dgm:pt modelId="{3BA8BF20-C3AC-455C-89E5-04FC62A60279}" type="pres">
      <dgm:prSet presAssocID="{C6D8F73E-E93E-47BD-8844-3D1E432BA7EE}" presName="ParentText" presStyleLbl="node1" presStyleIdx="1" presStyleCnt="5" custScaleX="135006">
        <dgm:presLayoutVars>
          <dgm:chMax val="1"/>
          <dgm:chPref val="1"/>
          <dgm:bulletEnabled val="1"/>
        </dgm:presLayoutVars>
      </dgm:prSet>
      <dgm:spPr/>
    </dgm:pt>
    <dgm:pt modelId="{00ADF41B-1DB8-465B-9A57-CF862E533BAA}" type="pres">
      <dgm:prSet presAssocID="{C6D8F73E-E93E-47BD-8844-3D1E432BA7EE}" presName="ChildText" presStyleLbl="revTx" presStyleIdx="1" presStyleCnt="4" custScaleX="175326" custLinFactNeighborX="68441">
        <dgm:presLayoutVars>
          <dgm:chMax val="0"/>
          <dgm:chPref val="0"/>
          <dgm:bulletEnabled val="1"/>
        </dgm:presLayoutVars>
      </dgm:prSet>
      <dgm:spPr/>
    </dgm:pt>
    <dgm:pt modelId="{FB47CADE-2916-4780-934D-A25700821AC6}" type="pres">
      <dgm:prSet presAssocID="{02899FF9-5E1A-49E5-A744-3B6B6DE31153}" presName="sibTrans" presStyleCnt="0"/>
      <dgm:spPr/>
    </dgm:pt>
    <dgm:pt modelId="{2F82084F-5C7B-41E2-891F-F34F3A678FDE}" type="pres">
      <dgm:prSet presAssocID="{FA248B8E-5025-423B-AEBF-01D9A452B147}" presName="composite" presStyleCnt="0"/>
      <dgm:spPr/>
    </dgm:pt>
    <dgm:pt modelId="{6094CEA3-4448-4D20-A6DB-672BA096C0D3}" type="pres">
      <dgm:prSet presAssocID="{FA248B8E-5025-423B-AEBF-01D9A452B147}" presName="bentUpArrow1" presStyleLbl="alignImgPlace1" presStyleIdx="2" presStyleCnt="4"/>
      <dgm:spPr/>
    </dgm:pt>
    <dgm:pt modelId="{C524F6D3-41F0-4C44-88B7-E53B3B3905B7}" type="pres">
      <dgm:prSet presAssocID="{FA248B8E-5025-423B-AEBF-01D9A452B147}" presName="ParentText" presStyleLbl="node1" presStyleIdx="2" presStyleCnt="5" custScaleX="135006">
        <dgm:presLayoutVars>
          <dgm:chMax val="1"/>
          <dgm:chPref val="1"/>
          <dgm:bulletEnabled val="1"/>
        </dgm:presLayoutVars>
      </dgm:prSet>
      <dgm:spPr/>
    </dgm:pt>
    <dgm:pt modelId="{198D2007-3FA6-4CB6-B524-CAAF88352D47}" type="pres">
      <dgm:prSet presAssocID="{FA248B8E-5025-423B-AEBF-01D9A452B147}" presName="ChildText" presStyleLbl="revTx" presStyleIdx="2" presStyleCnt="4" custScaleX="177178" custLinFactNeighborX="68910" custLinFactNeighborY="-603">
        <dgm:presLayoutVars>
          <dgm:chMax val="0"/>
          <dgm:chPref val="0"/>
          <dgm:bulletEnabled val="1"/>
        </dgm:presLayoutVars>
      </dgm:prSet>
      <dgm:spPr/>
    </dgm:pt>
    <dgm:pt modelId="{DE3B43CE-9005-4841-B3D5-32DE35181D48}" type="pres">
      <dgm:prSet presAssocID="{35675B44-94A2-447A-9D7C-2BF29625BDB6}" presName="sibTrans" presStyleCnt="0"/>
      <dgm:spPr/>
    </dgm:pt>
    <dgm:pt modelId="{14EE4167-E1C4-41C3-9A54-88FBD89EFEF5}" type="pres">
      <dgm:prSet presAssocID="{A08E6E2F-3A56-4107-9F5A-B344B682292C}" presName="composite" presStyleCnt="0"/>
      <dgm:spPr/>
    </dgm:pt>
    <dgm:pt modelId="{F9690DE0-CBA0-493E-8EB7-1B077E712E82}" type="pres">
      <dgm:prSet presAssocID="{A08E6E2F-3A56-4107-9F5A-B344B682292C}" presName="bentUpArrow1" presStyleLbl="alignImgPlace1" presStyleIdx="3" presStyleCnt="4"/>
      <dgm:spPr/>
    </dgm:pt>
    <dgm:pt modelId="{DFBC6946-D3E7-471D-94C7-89F624400119}" type="pres">
      <dgm:prSet presAssocID="{A08E6E2F-3A56-4107-9F5A-B344B682292C}" presName="ParentText" presStyleLbl="node1" presStyleIdx="3" presStyleCnt="5" custScaleX="135006">
        <dgm:presLayoutVars>
          <dgm:chMax val="1"/>
          <dgm:chPref val="1"/>
          <dgm:bulletEnabled val="1"/>
        </dgm:presLayoutVars>
      </dgm:prSet>
      <dgm:spPr/>
    </dgm:pt>
    <dgm:pt modelId="{CF9A7BF3-D810-47EB-B863-8EF314BE910E}" type="pres">
      <dgm:prSet presAssocID="{A08E6E2F-3A56-4107-9F5A-B344B682292C}" presName="ChildText" presStyleLbl="revTx" presStyleIdx="3" presStyleCnt="4" custScaleX="202324" custLinFactNeighborX="79223" custLinFactNeighborY="-1808">
        <dgm:presLayoutVars>
          <dgm:chMax val="0"/>
          <dgm:chPref val="0"/>
          <dgm:bulletEnabled val="1"/>
        </dgm:presLayoutVars>
      </dgm:prSet>
      <dgm:spPr/>
    </dgm:pt>
    <dgm:pt modelId="{76AA5E5D-10FA-49B4-957F-8ADF12362A21}" type="pres">
      <dgm:prSet presAssocID="{23B063EB-919D-43EE-B2FE-DE1265246540}" presName="sibTrans" presStyleCnt="0"/>
      <dgm:spPr/>
    </dgm:pt>
    <dgm:pt modelId="{DABB4BCA-E219-48D1-BFE0-6B3A1163D5BC}" type="pres">
      <dgm:prSet presAssocID="{B59E38D9-D651-45BA-9DD0-C18766328BE4}" presName="composite" presStyleCnt="0"/>
      <dgm:spPr/>
    </dgm:pt>
    <dgm:pt modelId="{0E972B10-7C89-4966-9EC3-216BA9386868}" type="pres">
      <dgm:prSet presAssocID="{B59E38D9-D651-45BA-9DD0-C18766328BE4}" presName="ParentText" presStyleLbl="node1" presStyleIdx="4" presStyleCnt="5" custScaleX="135006">
        <dgm:presLayoutVars>
          <dgm:chMax val="1"/>
          <dgm:chPref val="1"/>
          <dgm:bulletEnabled val="1"/>
        </dgm:presLayoutVars>
      </dgm:prSet>
      <dgm:spPr/>
    </dgm:pt>
  </dgm:ptLst>
  <dgm:cxnLst>
    <dgm:cxn modelId="{B7C2ED01-7518-458E-9A6B-98B8CD418F60}" type="presOf" srcId="{EEE891DC-AEF8-4F16-84CD-EF2C650E98F5}" destId="{CF9A7BF3-D810-47EB-B863-8EF314BE910E}" srcOrd="0" destOrd="0" presId="urn:microsoft.com/office/officeart/2005/8/layout/StepDownProcess"/>
    <dgm:cxn modelId="{55E9911B-8ACE-4467-9C8C-1C4E5BAF4682}" srcId="{4A41F8C8-5638-409B-B44B-804F144DFE8C}" destId="{C6D8F73E-E93E-47BD-8844-3D1E432BA7EE}" srcOrd="1" destOrd="0" parTransId="{9C5CC060-6BDE-4AB5-85B5-0029A6666336}" sibTransId="{02899FF9-5E1A-49E5-A744-3B6B6DE31153}"/>
    <dgm:cxn modelId="{7F9D3022-DFDB-4C2D-BDE7-658587132594}" type="presOf" srcId="{C6D8F73E-E93E-47BD-8844-3D1E432BA7EE}" destId="{3BA8BF20-C3AC-455C-89E5-04FC62A60279}" srcOrd="0" destOrd="0" presId="urn:microsoft.com/office/officeart/2005/8/layout/StepDownProcess"/>
    <dgm:cxn modelId="{68EF652D-0C22-44DE-A5E0-C642700FD27E}" type="presOf" srcId="{3EBEF4D0-6D59-4E44-8187-707C274CF10F}" destId="{BAD46ADC-5665-49C8-960A-577F31504F5A}" srcOrd="0" destOrd="0" presId="urn:microsoft.com/office/officeart/2005/8/layout/StepDownProcess"/>
    <dgm:cxn modelId="{9ED69231-17B2-4AE7-8004-00838E73C2D7}" srcId="{4A41F8C8-5638-409B-B44B-804F144DFE8C}" destId="{B59E38D9-D651-45BA-9DD0-C18766328BE4}" srcOrd="4" destOrd="0" parTransId="{0A99BE97-AF86-4918-853E-67760888D6DA}" sibTransId="{B2639653-F45C-4A25-8ED0-6F5FC80CD020}"/>
    <dgm:cxn modelId="{AEE27C3F-7BB2-4BA6-AF15-C3D183751097}" srcId="{A08E6E2F-3A56-4107-9F5A-B344B682292C}" destId="{EEE891DC-AEF8-4F16-84CD-EF2C650E98F5}" srcOrd="0" destOrd="0" parTransId="{7DEE46E8-92D7-45B7-9C7D-06E93C154C50}" sibTransId="{E2246E03-2A94-4AEA-99F3-CB5E5C38D830}"/>
    <dgm:cxn modelId="{B8732762-5C1E-4C1B-BB90-5C1F0692D20D}" type="presOf" srcId="{4A41F8C8-5638-409B-B44B-804F144DFE8C}" destId="{346A1632-C58F-47CF-B486-9FB0ABBB39D1}" srcOrd="0" destOrd="0" presId="urn:microsoft.com/office/officeart/2005/8/layout/StepDownProcess"/>
    <dgm:cxn modelId="{64D82A54-DA17-484A-AA10-5F5BDE5D6765}" type="presOf" srcId="{DF94F6CC-9C65-4A55-B0CF-0BA263C4DCD0}" destId="{00ADF41B-1DB8-465B-9A57-CF862E533BAA}" srcOrd="0" destOrd="0" presId="urn:microsoft.com/office/officeart/2005/8/layout/StepDownProcess"/>
    <dgm:cxn modelId="{AB8E858F-4AE6-4F24-A23F-BBDF9937D179}" type="presOf" srcId="{38564A7C-54B7-44A0-B971-05BD6F08B142}" destId="{198D2007-3FA6-4CB6-B524-CAAF88352D47}" srcOrd="0" destOrd="0" presId="urn:microsoft.com/office/officeart/2005/8/layout/StepDownProcess"/>
    <dgm:cxn modelId="{71E55F93-6FED-4940-BC47-C8850F9CE375}" srcId="{4A41F8C8-5638-409B-B44B-804F144DFE8C}" destId="{FA248B8E-5025-423B-AEBF-01D9A452B147}" srcOrd="2" destOrd="0" parTransId="{D241D779-5625-47C4-9843-C5ED32E76F1B}" sibTransId="{35675B44-94A2-447A-9D7C-2BF29625BDB6}"/>
    <dgm:cxn modelId="{C9298797-77B5-4D6E-8EEB-9C7BCD6E092A}" srcId="{C6D8F73E-E93E-47BD-8844-3D1E432BA7EE}" destId="{DF94F6CC-9C65-4A55-B0CF-0BA263C4DCD0}" srcOrd="0" destOrd="0" parTransId="{B61AD2C8-6D05-4584-A99E-1A0C4B362BDB}" sibTransId="{208CF089-8342-4F2C-BDAD-A6C2BCDE50B1}"/>
    <dgm:cxn modelId="{96A49B9E-99B4-481F-9A15-F25DCD3CC7A9}" type="presOf" srcId="{A08E6E2F-3A56-4107-9F5A-B344B682292C}" destId="{DFBC6946-D3E7-471D-94C7-89F624400119}" srcOrd="0" destOrd="0" presId="urn:microsoft.com/office/officeart/2005/8/layout/StepDownProcess"/>
    <dgm:cxn modelId="{F827C39E-67E4-4D4E-9BB8-1EE75630DF4A}" type="presOf" srcId="{B59E38D9-D651-45BA-9DD0-C18766328BE4}" destId="{0E972B10-7C89-4966-9EC3-216BA9386868}" srcOrd="0" destOrd="0" presId="urn:microsoft.com/office/officeart/2005/8/layout/StepDownProcess"/>
    <dgm:cxn modelId="{AA2318B1-A348-4164-AA3D-E09B604D38A9}" srcId="{4A41F8C8-5638-409B-B44B-804F144DFE8C}" destId="{A08E6E2F-3A56-4107-9F5A-B344B682292C}" srcOrd="3" destOrd="0" parTransId="{43219E7B-5E04-4B08-9F87-DC56FA103C86}" sibTransId="{23B063EB-919D-43EE-B2FE-DE1265246540}"/>
    <dgm:cxn modelId="{0037B5C1-6448-4091-BCEE-541ED7569C7F}" srcId="{FA248B8E-5025-423B-AEBF-01D9A452B147}" destId="{38564A7C-54B7-44A0-B971-05BD6F08B142}" srcOrd="0" destOrd="0" parTransId="{2313F306-57E7-4185-BA35-EDF03289498D}" sibTransId="{52B2E3D4-9169-4492-BD92-EDE7DDAA167E}"/>
    <dgm:cxn modelId="{0CAB1BD5-10DE-486D-B7ED-A9120D4A324B}" type="presOf" srcId="{FA248B8E-5025-423B-AEBF-01D9A452B147}" destId="{C524F6D3-41F0-4C44-88B7-E53B3B3905B7}" srcOrd="0" destOrd="0" presId="urn:microsoft.com/office/officeart/2005/8/layout/StepDownProcess"/>
    <dgm:cxn modelId="{0456D7D5-39BF-4478-AEC3-6A9FFFB521F0}" srcId="{4A41F8C8-5638-409B-B44B-804F144DFE8C}" destId="{6B0DA26B-7210-4043-A1D0-4FB6546CE12E}" srcOrd="0" destOrd="0" parTransId="{B8A31C42-1471-45A1-B3C5-EBCF5EC75CAD}" sibTransId="{13B11DCA-91FE-466D-AB68-D6A221F70F0F}"/>
    <dgm:cxn modelId="{6BF309EC-4D6D-4A79-9213-A5991DAE981B}" srcId="{6B0DA26B-7210-4043-A1D0-4FB6546CE12E}" destId="{3EBEF4D0-6D59-4E44-8187-707C274CF10F}" srcOrd="0" destOrd="0" parTransId="{C32DF21B-53F7-459C-954E-34155F2A27DF}" sibTransId="{FC19419D-952B-40FF-A828-BABED0FF1DCE}"/>
    <dgm:cxn modelId="{3D7EDBF8-F431-4B72-B2D8-9442AEBAE7CD}" type="presOf" srcId="{6B0DA26B-7210-4043-A1D0-4FB6546CE12E}" destId="{F4CE6255-70E3-4542-871D-CAB069E423DD}" srcOrd="0" destOrd="0" presId="urn:microsoft.com/office/officeart/2005/8/layout/StepDownProcess"/>
    <dgm:cxn modelId="{82A3F2EC-1F02-4F38-803F-1C6F5A8A51D4}" type="presParOf" srcId="{346A1632-C58F-47CF-B486-9FB0ABBB39D1}" destId="{02434D1B-B481-4F52-A585-CA18D4927B30}" srcOrd="0" destOrd="0" presId="urn:microsoft.com/office/officeart/2005/8/layout/StepDownProcess"/>
    <dgm:cxn modelId="{F12CC9D2-7003-44E5-864E-FE9DF4F7DE29}" type="presParOf" srcId="{02434D1B-B481-4F52-A585-CA18D4927B30}" destId="{2A14BB34-6123-4160-8C02-1759AF77D6CD}" srcOrd="0" destOrd="0" presId="urn:microsoft.com/office/officeart/2005/8/layout/StepDownProcess"/>
    <dgm:cxn modelId="{911489D9-1164-4614-8D63-40165794E842}" type="presParOf" srcId="{02434D1B-B481-4F52-A585-CA18D4927B30}" destId="{F4CE6255-70E3-4542-871D-CAB069E423DD}" srcOrd="1" destOrd="0" presId="urn:microsoft.com/office/officeart/2005/8/layout/StepDownProcess"/>
    <dgm:cxn modelId="{99F2BC68-7CAE-4E1B-ADE2-2AA80778DA50}" type="presParOf" srcId="{02434D1B-B481-4F52-A585-CA18D4927B30}" destId="{BAD46ADC-5665-49C8-960A-577F31504F5A}" srcOrd="2" destOrd="0" presId="urn:microsoft.com/office/officeart/2005/8/layout/StepDownProcess"/>
    <dgm:cxn modelId="{B2314B5A-2C18-4429-9225-BB0F1C1F02F9}" type="presParOf" srcId="{346A1632-C58F-47CF-B486-9FB0ABBB39D1}" destId="{BDA4C240-726D-4D6B-9269-A141F308B326}" srcOrd="1" destOrd="0" presId="urn:microsoft.com/office/officeart/2005/8/layout/StepDownProcess"/>
    <dgm:cxn modelId="{354314B5-5C8B-4E40-BC36-57CDC533BC1D}" type="presParOf" srcId="{346A1632-C58F-47CF-B486-9FB0ABBB39D1}" destId="{96164279-DE73-4787-86FA-944105E0AD84}" srcOrd="2" destOrd="0" presId="urn:microsoft.com/office/officeart/2005/8/layout/StepDownProcess"/>
    <dgm:cxn modelId="{5DE074D1-C522-461A-9B69-982643CB02FF}" type="presParOf" srcId="{96164279-DE73-4787-86FA-944105E0AD84}" destId="{80F0B58F-5287-4177-AD72-A17B55E0117B}" srcOrd="0" destOrd="0" presId="urn:microsoft.com/office/officeart/2005/8/layout/StepDownProcess"/>
    <dgm:cxn modelId="{445D22E8-7DEB-4499-ABB8-CEF178FECB89}" type="presParOf" srcId="{96164279-DE73-4787-86FA-944105E0AD84}" destId="{3BA8BF20-C3AC-455C-89E5-04FC62A60279}" srcOrd="1" destOrd="0" presId="urn:microsoft.com/office/officeart/2005/8/layout/StepDownProcess"/>
    <dgm:cxn modelId="{023B5266-91F7-4F18-B2DA-691C0B6561D6}" type="presParOf" srcId="{96164279-DE73-4787-86FA-944105E0AD84}" destId="{00ADF41B-1DB8-465B-9A57-CF862E533BAA}" srcOrd="2" destOrd="0" presId="urn:microsoft.com/office/officeart/2005/8/layout/StepDownProcess"/>
    <dgm:cxn modelId="{8A0B23E7-04DC-4EB0-BF94-ED96164028D3}" type="presParOf" srcId="{346A1632-C58F-47CF-B486-9FB0ABBB39D1}" destId="{FB47CADE-2916-4780-934D-A25700821AC6}" srcOrd="3" destOrd="0" presId="urn:microsoft.com/office/officeart/2005/8/layout/StepDownProcess"/>
    <dgm:cxn modelId="{77875C9A-94A7-494B-98BD-AC48BD196150}" type="presParOf" srcId="{346A1632-C58F-47CF-B486-9FB0ABBB39D1}" destId="{2F82084F-5C7B-41E2-891F-F34F3A678FDE}" srcOrd="4" destOrd="0" presId="urn:microsoft.com/office/officeart/2005/8/layout/StepDownProcess"/>
    <dgm:cxn modelId="{AD0FC137-B800-4F88-8B1B-35B8B3849C63}" type="presParOf" srcId="{2F82084F-5C7B-41E2-891F-F34F3A678FDE}" destId="{6094CEA3-4448-4D20-A6DB-672BA096C0D3}" srcOrd="0" destOrd="0" presId="urn:microsoft.com/office/officeart/2005/8/layout/StepDownProcess"/>
    <dgm:cxn modelId="{C9A11408-92BA-4FCA-872D-B3A57CE2660B}" type="presParOf" srcId="{2F82084F-5C7B-41E2-891F-F34F3A678FDE}" destId="{C524F6D3-41F0-4C44-88B7-E53B3B3905B7}" srcOrd="1" destOrd="0" presId="urn:microsoft.com/office/officeart/2005/8/layout/StepDownProcess"/>
    <dgm:cxn modelId="{801E2019-0AD9-4C02-8B52-C8F585510BCE}" type="presParOf" srcId="{2F82084F-5C7B-41E2-891F-F34F3A678FDE}" destId="{198D2007-3FA6-4CB6-B524-CAAF88352D47}" srcOrd="2" destOrd="0" presId="urn:microsoft.com/office/officeart/2005/8/layout/StepDownProcess"/>
    <dgm:cxn modelId="{EF32C17C-6F6F-4766-AEDF-9BADF1C271EC}" type="presParOf" srcId="{346A1632-C58F-47CF-B486-9FB0ABBB39D1}" destId="{DE3B43CE-9005-4841-B3D5-32DE35181D48}" srcOrd="5" destOrd="0" presId="urn:microsoft.com/office/officeart/2005/8/layout/StepDownProcess"/>
    <dgm:cxn modelId="{C5EF48B4-2456-4D68-96D6-6F5744B4E37B}" type="presParOf" srcId="{346A1632-C58F-47CF-B486-9FB0ABBB39D1}" destId="{14EE4167-E1C4-41C3-9A54-88FBD89EFEF5}" srcOrd="6" destOrd="0" presId="urn:microsoft.com/office/officeart/2005/8/layout/StepDownProcess"/>
    <dgm:cxn modelId="{B7494CEF-8762-4C32-B100-8443C58AC792}" type="presParOf" srcId="{14EE4167-E1C4-41C3-9A54-88FBD89EFEF5}" destId="{F9690DE0-CBA0-493E-8EB7-1B077E712E82}" srcOrd="0" destOrd="0" presId="urn:microsoft.com/office/officeart/2005/8/layout/StepDownProcess"/>
    <dgm:cxn modelId="{E53F3981-6D1C-4E4F-9DA1-2AA22BC85604}" type="presParOf" srcId="{14EE4167-E1C4-41C3-9A54-88FBD89EFEF5}" destId="{DFBC6946-D3E7-471D-94C7-89F624400119}" srcOrd="1" destOrd="0" presId="urn:microsoft.com/office/officeart/2005/8/layout/StepDownProcess"/>
    <dgm:cxn modelId="{82D5960C-B191-4B42-8EFF-94FCC12A988B}" type="presParOf" srcId="{14EE4167-E1C4-41C3-9A54-88FBD89EFEF5}" destId="{CF9A7BF3-D810-47EB-B863-8EF314BE910E}" srcOrd="2" destOrd="0" presId="urn:microsoft.com/office/officeart/2005/8/layout/StepDownProcess"/>
    <dgm:cxn modelId="{D84CAFBD-5AAB-4827-B10C-16541AD0EB52}" type="presParOf" srcId="{346A1632-C58F-47CF-B486-9FB0ABBB39D1}" destId="{76AA5E5D-10FA-49B4-957F-8ADF12362A21}" srcOrd="7" destOrd="0" presId="urn:microsoft.com/office/officeart/2005/8/layout/StepDownProcess"/>
    <dgm:cxn modelId="{C658D6DD-EE61-400C-9827-DF5B9CA23BBE}" type="presParOf" srcId="{346A1632-C58F-47CF-B486-9FB0ABBB39D1}" destId="{DABB4BCA-E219-48D1-BFE0-6B3A1163D5BC}" srcOrd="8" destOrd="0" presId="urn:microsoft.com/office/officeart/2005/8/layout/StepDownProcess"/>
    <dgm:cxn modelId="{AC5E6988-6CD6-4831-8217-9F03125CC665}" type="presParOf" srcId="{DABB4BCA-E219-48D1-BFE0-6B3A1163D5BC}" destId="{0E972B10-7C89-4966-9EC3-216BA9386868}"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4BB34-6123-4160-8C02-1759AF77D6CD}">
      <dsp:nvSpPr>
        <dsp:cNvPr id="0" name=""/>
        <dsp:cNvSpPr/>
      </dsp:nvSpPr>
      <dsp:spPr>
        <a:xfrm rot="5400000">
          <a:off x="1144388" y="938794"/>
          <a:ext cx="817018" cy="930147"/>
        </a:xfrm>
        <a:prstGeom prst="bentUpArrow">
          <a:avLst>
            <a:gd name="adj1" fmla="val 32840"/>
            <a:gd name="adj2" fmla="val 25000"/>
            <a:gd name="adj3" fmla="val 35780"/>
          </a:avLst>
        </a:prstGeom>
        <a:solidFill>
          <a:schemeClr val="accent2">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CE6255-70E3-4542-871D-CAB069E423DD}">
      <dsp:nvSpPr>
        <dsp:cNvPr id="0" name=""/>
        <dsp:cNvSpPr/>
      </dsp:nvSpPr>
      <dsp:spPr>
        <a:xfrm>
          <a:off x="687195" y="33112"/>
          <a:ext cx="1856844" cy="962720"/>
        </a:xfrm>
        <a:prstGeom prst="roundRect">
          <a:avLst>
            <a:gd name="adj" fmla="val 166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potential matches</a:t>
          </a:r>
        </a:p>
      </dsp:txBody>
      <dsp:txXfrm>
        <a:off x="734200" y="80117"/>
        <a:ext cx="1762834" cy="868710"/>
      </dsp:txXfrm>
    </dsp:sp>
    <dsp:sp modelId="{BAD46ADC-5665-49C8-960A-577F31504F5A}">
      <dsp:nvSpPr>
        <dsp:cNvPr id="0" name=""/>
        <dsp:cNvSpPr/>
      </dsp:nvSpPr>
      <dsp:spPr>
        <a:xfrm>
          <a:off x="2626960" y="118697"/>
          <a:ext cx="1862975" cy="778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Using regex, dictionaries, Named Entities or other SIT types</a:t>
          </a:r>
        </a:p>
      </dsp:txBody>
      <dsp:txXfrm>
        <a:off x="2626960" y="118697"/>
        <a:ext cx="1862975" cy="778113"/>
      </dsp:txXfrm>
    </dsp:sp>
    <dsp:sp modelId="{80F0B58F-5287-4177-AD72-A17B55E0117B}">
      <dsp:nvSpPr>
        <dsp:cNvPr id="0" name=""/>
        <dsp:cNvSpPr/>
      </dsp:nvSpPr>
      <dsp:spPr>
        <a:xfrm rot="5400000">
          <a:off x="2607313" y="2020247"/>
          <a:ext cx="817018" cy="930147"/>
        </a:xfrm>
        <a:prstGeom prst="bentUpArrow">
          <a:avLst>
            <a:gd name="adj1" fmla="val 32840"/>
            <a:gd name="adj2" fmla="val 25000"/>
            <a:gd name="adj3" fmla="val 35780"/>
          </a:avLst>
        </a:prstGeom>
        <a:solidFill>
          <a:schemeClr val="accent2">
            <a:tint val="50000"/>
            <a:hueOff val="3219697"/>
            <a:satOff val="-14588"/>
            <a:lumOff val="2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A8BF20-C3AC-455C-89E5-04FC62A60279}">
      <dsp:nvSpPr>
        <dsp:cNvPr id="0" name=""/>
        <dsp:cNvSpPr/>
      </dsp:nvSpPr>
      <dsp:spPr>
        <a:xfrm>
          <a:off x="2150120" y="1114565"/>
          <a:ext cx="1856844" cy="962720"/>
        </a:xfrm>
        <a:prstGeom prst="roundRect">
          <a:avLst>
            <a:gd name="adj" fmla="val 16670"/>
          </a:avLst>
        </a:prstGeom>
        <a:solidFill>
          <a:schemeClr val="accent2">
            <a:hueOff val="2346389"/>
            <a:satOff val="228"/>
            <a:lumOff val="-42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Verify they match actual values</a:t>
          </a:r>
        </a:p>
      </dsp:txBody>
      <dsp:txXfrm>
        <a:off x="2197125" y="1161570"/>
        <a:ext cx="1762834" cy="868710"/>
      </dsp:txXfrm>
    </dsp:sp>
    <dsp:sp modelId="{00ADF41B-1DB8-465B-9A57-CF862E533BAA}">
      <dsp:nvSpPr>
        <dsp:cNvPr id="0" name=""/>
        <dsp:cNvSpPr/>
      </dsp:nvSpPr>
      <dsp:spPr>
        <a:xfrm>
          <a:off x="4074110" y="1206383"/>
          <a:ext cx="1753820" cy="778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I.e. check against a list of actual customer PII</a:t>
          </a:r>
        </a:p>
      </dsp:txBody>
      <dsp:txXfrm>
        <a:off x="4074110" y="1206383"/>
        <a:ext cx="1753820" cy="778113"/>
      </dsp:txXfrm>
    </dsp:sp>
    <dsp:sp modelId="{6094CEA3-4448-4D20-A6DB-672BA096C0D3}">
      <dsp:nvSpPr>
        <dsp:cNvPr id="0" name=""/>
        <dsp:cNvSpPr/>
      </dsp:nvSpPr>
      <dsp:spPr>
        <a:xfrm rot="5400000">
          <a:off x="4070237" y="3101700"/>
          <a:ext cx="817018" cy="930147"/>
        </a:xfrm>
        <a:prstGeom prst="bentUpArrow">
          <a:avLst>
            <a:gd name="adj1" fmla="val 32840"/>
            <a:gd name="adj2" fmla="val 25000"/>
            <a:gd name="adj3" fmla="val 35780"/>
          </a:avLst>
        </a:prstGeom>
        <a:solidFill>
          <a:schemeClr val="accent2">
            <a:tint val="50000"/>
            <a:hueOff val="6439394"/>
            <a:satOff val="-29175"/>
            <a:lumOff val="57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24F6D3-41F0-4C44-88B7-E53B3B3905B7}">
      <dsp:nvSpPr>
        <dsp:cNvPr id="0" name=""/>
        <dsp:cNvSpPr/>
      </dsp:nvSpPr>
      <dsp:spPr>
        <a:xfrm>
          <a:off x="3613044" y="2196018"/>
          <a:ext cx="1856844" cy="962720"/>
        </a:xfrm>
        <a:prstGeom prst="roundRect">
          <a:avLst>
            <a:gd name="adj" fmla="val 16670"/>
          </a:avLst>
        </a:prstGeom>
        <a:solidFill>
          <a:schemeClr val="accent2">
            <a:hueOff val="4692778"/>
            <a:satOff val="455"/>
            <a:lumOff val="-8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Retrieve other attributes for the same subject</a:t>
          </a:r>
        </a:p>
      </dsp:txBody>
      <dsp:txXfrm>
        <a:off x="3660049" y="2243023"/>
        <a:ext cx="1762834" cy="868710"/>
      </dsp:txXfrm>
    </dsp:sp>
    <dsp:sp modelId="{198D2007-3FA6-4CB6-B524-CAAF88352D47}">
      <dsp:nvSpPr>
        <dsp:cNvPr id="0" name=""/>
        <dsp:cNvSpPr/>
      </dsp:nvSpPr>
      <dsp:spPr>
        <a:xfrm>
          <a:off x="5532462" y="2283144"/>
          <a:ext cx="1772346" cy="778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E.g. That person’s name, phone #, date of birth, account #</a:t>
          </a:r>
        </a:p>
      </dsp:txBody>
      <dsp:txXfrm>
        <a:off x="5532462" y="2283144"/>
        <a:ext cx="1772346" cy="778113"/>
      </dsp:txXfrm>
    </dsp:sp>
    <dsp:sp modelId="{F9690DE0-CBA0-493E-8EB7-1B077E712E82}">
      <dsp:nvSpPr>
        <dsp:cNvPr id="0" name=""/>
        <dsp:cNvSpPr/>
      </dsp:nvSpPr>
      <dsp:spPr>
        <a:xfrm rot="5400000">
          <a:off x="5533161" y="4183153"/>
          <a:ext cx="817018" cy="930147"/>
        </a:xfrm>
        <a:prstGeom prst="bentUpArrow">
          <a:avLst>
            <a:gd name="adj1" fmla="val 32840"/>
            <a:gd name="adj2" fmla="val 25000"/>
            <a:gd name="adj3" fmla="val 35780"/>
          </a:avLst>
        </a:prstGeom>
        <a:solidFill>
          <a:schemeClr val="accent2">
            <a:tint val="50000"/>
            <a:hueOff val="9659090"/>
            <a:satOff val="-43763"/>
            <a:lumOff val="8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BC6946-D3E7-471D-94C7-89F624400119}">
      <dsp:nvSpPr>
        <dsp:cNvPr id="0" name=""/>
        <dsp:cNvSpPr/>
      </dsp:nvSpPr>
      <dsp:spPr>
        <a:xfrm>
          <a:off x="5075968" y="3277471"/>
          <a:ext cx="1856844" cy="962720"/>
        </a:xfrm>
        <a:prstGeom prst="roundRect">
          <a:avLst>
            <a:gd name="adj" fmla="val 16670"/>
          </a:avLst>
        </a:prstGeom>
        <a:solidFill>
          <a:schemeClr val="accent2">
            <a:hueOff val="7039167"/>
            <a:satOff val="683"/>
            <a:lumOff val="-127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Check the surrounding text for a combination of those elements</a:t>
          </a:r>
        </a:p>
      </dsp:txBody>
      <dsp:txXfrm>
        <a:off x="5122973" y="3324476"/>
        <a:ext cx="1762834" cy="868710"/>
      </dsp:txXfrm>
    </dsp:sp>
    <dsp:sp modelId="{CF9A7BF3-D810-47EB-B863-8EF314BE910E}">
      <dsp:nvSpPr>
        <dsp:cNvPr id="0" name=""/>
        <dsp:cNvSpPr/>
      </dsp:nvSpPr>
      <dsp:spPr>
        <a:xfrm>
          <a:off x="6972779" y="3355220"/>
          <a:ext cx="2023886" cy="778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a:t>E.g. SSN plus one of name, phone #, email address, account number</a:t>
          </a:r>
        </a:p>
      </dsp:txBody>
      <dsp:txXfrm>
        <a:off x="6972779" y="3355220"/>
        <a:ext cx="2023886" cy="778113"/>
      </dsp:txXfrm>
    </dsp:sp>
    <dsp:sp modelId="{0E972B10-7C89-4966-9EC3-216BA9386868}">
      <dsp:nvSpPr>
        <dsp:cNvPr id="0" name=""/>
        <dsp:cNvSpPr/>
      </dsp:nvSpPr>
      <dsp:spPr>
        <a:xfrm>
          <a:off x="6538892" y="4358924"/>
          <a:ext cx="1856844" cy="962720"/>
        </a:xfrm>
        <a:prstGeom prst="roundRect">
          <a:avLst>
            <a:gd name="adj" fmla="val 16670"/>
          </a:avLst>
        </a:prstGeom>
        <a:solidFill>
          <a:schemeClr val="accent2">
            <a:hueOff val="9385555"/>
            <a:satOff val="911"/>
            <a:lumOff val="-170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Flag an EDM match if the conditions are met</a:t>
          </a:r>
        </a:p>
      </dsp:txBody>
      <dsp:txXfrm>
        <a:off x="6585897" y="4405929"/>
        <a:ext cx="1762834" cy="868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31FE8-F79F-42E6-83C2-BABE4C021D42}">
      <dsp:nvSpPr>
        <dsp:cNvPr id="0" name=""/>
        <dsp:cNvSpPr/>
      </dsp:nvSpPr>
      <dsp:spPr>
        <a:xfrm>
          <a:off x="5415" y="1527903"/>
          <a:ext cx="1678827" cy="133781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Download the schema file</a:t>
          </a:r>
        </a:p>
      </dsp:txBody>
      <dsp:txXfrm>
        <a:off x="44598" y="1567086"/>
        <a:ext cx="1600461" cy="1259449"/>
      </dsp:txXfrm>
    </dsp:sp>
    <dsp:sp modelId="{7B77BDF6-9118-483B-8E12-9D053E885D98}">
      <dsp:nvSpPr>
        <dsp:cNvPr id="0" name=""/>
        <dsp:cNvSpPr/>
      </dsp:nvSpPr>
      <dsp:spPr>
        <a:xfrm>
          <a:off x="1852125" y="1988636"/>
          <a:ext cx="355911" cy="4163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52125" y="2071906"/>
        <a:ext cx="249138" cy="249809"/>
      </dsp:txXfrm>
    </dsp:sp>
    <dsp:sp modelId="{7138BA96-67DF-4DBD-8D16-065C9DF06F9C}">
      <dsp:nvSpPr>
        <dsp:cNvPr id="0" name=""/>
        <dsp:cNvSpPr/>
      </dsp:nvSpPr>
      <dsp:spPr>
        <a:xfrm>
          <a:off x="2355774" y="1527903"/>
          <a:ext cx="1678827" cy="1337815"/>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Get </a:t>
          </a:r>
          <a:r>
            <a:rPr lang="en-US" sz="1800" kern="1200" dirty="0"/>
            <a:t>.csv, .</a:t>
          </a:r>
          <a:r>
            <a:rPr lang="en-US" sz="1800" kern="1200" dirty="0" err="1"/>
            <a:t>tsv</a:t>
          </a:r>
          <a:r>
            <a:rPr lang="en-US" sz="1800" kern="1200" dirty="0"/>
            <a:t> or .</a:t>
          </a:r>
          <a:r>
            <a:rPr lang="en-US" sz="1800" kern="1200" dirty="0" err="1"/>
            <a:t>psv</a:t>
          </a:r>
          <a:r>
            <a:rPr lang="en-US" sz="1800" kern="1200" dirty="0"/>
            <a:t> file</a:t>
          </a:r>
        </a:p>
      </dsp:txBody>
      <dsp:txXfrm>
        <a:off x="2394957" y="1567086"/>
        <a:ext cx="1600461" cy="1259449"/>
      </dsp:txXfrm>
    </dsp:sp>
    <dsp:sp modelId="{42221BDE-E1D5-4B11-AC49-25AA0434211E}">
      <dsp:nvSpPr>
        <dsp:cNvPr id="0" name=""/>
        <dsp:cNvSpPr/>
      </dsp:nvSpPr>
      <dsp:spPr>
        <a:xfrm>
          <a:off x="4202484" y="1988636"/>
          <a:ext cx="355911" cy="4163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02484" y="2071906"/>
        <a:ext cx="249138" cy="249809"/>
      </dsp:txXfrm>
    </dsp:sp>
    <dsp:sp modelId="{02734FD5-F0D6-4781-A9AD-8AA2AAA93DE0}">
      <dsp:nvSpPr>
        <dsp:cNvPr id="0" name=""/>
        <dsp:cNvSpPr/>
      </dsp:nvSpPr>
      <dsp:spPr>
        <a:xfrm>
          <a:off x="4706132" y="1527903"/>
          <a:ext cx="1678827" cy="133781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Clean it up</a:t>
          </a:r>
        </a:p>
      </dsp:txBody>
      <dsp:txXfrm>
        <a:off x="4745315" y="1567086"/>
        <a:ext cx="1600461" cy="1259449"/>
      </dsp:txXfrm>
    </dsp:sp>
    <dsp:sp modelId="{059097B2-58A6-4B1A-B467-C00A58FF065D}">
      <dsp:nvSpPr>
        <dsp:cNvPr id="0" name=""/>
        <dsp:cNvSpPr/>
      </dsp:nvSpPr>
      <dsp:spPr>
        <a:xfrm>
          <a:off x="6552843" y="1988636"/>
          <a:ext cx="355911" cy="4163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2843" y="2071906"/>
        <a:ext cx="249138" cy="249809"/>
      </dsp:txXfrm>
    </dsp:sp>
    <dsp:sp modelId="{A6D1B080-FCAD-4477-8B63-13F147F0E0F2}">
      <dsp:nvSpPr>
        <dsp:cNvPr id="0" name=""/>
        <dsp:cNvSpPr/>
      </dsp:nvSpPr>
      <dsp:spPr>
        <a:xfrm>
          <a:off x="7056491" y="1527903"/>
          <a:ext cx="1678827" cy="1337815"/>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EDM tool to create a table of hashes</a:t>
          </a:r>
        </a:p>
      </dsp:txBody>
      <dsp:txXfrm>
        <a:off x="7095674" y="1567086"/>
        <a:ext cx="1600461" cy="1259449"/>
      </dsp:txXfrm>
    </dsp:sp>
    <dsp:sp modelId="{570EAA7C-58D5-4083-975A-81C744840891}">
      <dsp:nvSpPr>
        <dsp:cNvPr id="0" name=""/>
        <dsp:cNvSpPr/>
      </dsp:nvSpPr>
      <dsp:spPr>
        <a:xfrm>
          <a:off x="8903201" y="1988636"/>
          <a:ext cx="355911" cy="4163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03201" y="2071906"/>
        <a:ext cx="249138" cy="249809"/>
      </dsp:txXfrm>
    </dsp:sp>
    <dsp:sp modelId="{8566490B-F194-42C5-837F-80EE3D7EE73B}">
      <dsp:nvSpPr>
        <dsp:cNvPr id="0" name=""/>
        <dsp:cNvSpPr/>
      </dsp:nvSpPr>
      <dsp:spPr>
        <a:xfrm>
          <a:off x="9406849" y="1527903"/>
          <a:ext cx="1678827" cy="1337815"/>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EDM tool to upload your hashes</a:t>
          </a:r>
        </a:p>
      </dsp:txBody>
      <dsp:txXfrm>
        <a:off x="9446032" y="1567086"/>
        <a:ext cx="1600461" cy="1259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23D25-3ED7-4A1A-AE7C-37C2F5D14949}">
      <dsp:nvSpPr>
        <dsp:cNvPr id="0" name=""/>
        <dsp:cNvSpPr/>
      </dsp:nvSpPr>
      <dsp:spPr>
        <a:xfrm>
          <a:off x="4" y="0"/>
          <a:ext cx="9908905" cy="5526539"/>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2B3458CA-78A9-45F4-B67E-D2C1C005C2C1}">
      <dsp:nvSpPr>
        <dsp:cNvPr id="0" name=""/>
        <dsp:cNvSpPr/>
      </dsp:nvSpPr>
      <dsp:spPr>
        <a:xfrm>
          <a:off x="0" y="1781336"/>
          <a:ext cx="1692262" cy="1904622"/>
        </a:xfrm>
        <a:prstGeom prst="roundRect">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bg2"/>
              </a:solidFill>
            </a:rPr>
            <a:t>Authorize</a:t>
          </a:r>
        </a:p>
      </dsp:txBody>
      <dsp:txXfrm>
        <a:off x="82609" y="1863945"/>
        <a:ext cx="1527044" cy="1739404"/>
      </dsp:txXfrm>
    </dsp:sp>
    <dsp:sp modelId="{4D728CCE-AD14-400B-95C2-C12083F81F1D}">
      <dsp:nvSpPr>
        <dsp:cNvPr id="0" name=""/>
        <dsp:cNvSpPr/>
      </dsp:nvSpPr>
      <dsp:spPr>
        <a:xfrm>
          <a:off x="2040466" y="1781336"/>
          <a:ext cx="1692262" cy="1904622"/>
        </a:xfrm>
        <a:prstGeom prst="roundRect">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bg2"/>
              </a:solidFill>
            </a:rPr>
            <a:t>Download schema</a:t>
          </a:r>
        </a:p>
      </dsp:txBody>
      <dsp:txXfrm>
        <a:off x="2123075" y="1863945"/>
        <a:ext cx="1527044" cy="1739404"/>
      </dsp:txXfrm>
    </dsp:sp>
    <dsp:sp modelId="{BBFC29C0-FF9B-4B14-879F-9087D0A5D637}">
      <dsp:nvSpPr>
        <dsp:cNvPr id="0" name=""/>
        <dsp:cNvSpPr/>
      </dsp:nvSpPr>
      <dsp:spPr>
        <a:xfrm>
          <a:off x="4093489" y="1781336"/>
          <a:ext cx="1692262" cy="1904622"/>
        </a:xfrm>
        <a:prstGeom prst="roundRect">
          <a:avLst/>
        </a:prstGeom>
        <a:solidFill>
          <a:schemeClr val="accent4">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bg2"/>
              </a:solidFill>
            </a:rPr>
            <a:t>Hash Sensitive Data</a:t>
          </a:r>
        </a:p>
      </dsp:txBody>
      <dsp:txXfrm>
        <a:off x="4176098" y="1863945"/>
        <a:ext cx="1527044" cy="1739404"/>
      </dsp:txXfrm>
    </dsp:sp>
    <dsp:sp modelId="{67D2AC9C-F733-4BBD-B325-AE5E8BDD5A29}">
      <dsp:nvSpPr>
        <dsp:cNvPr id="0" name=""/>
        <dsp:cNvSpPr/>
      </dsp:nvSpPr>
      <dsp:spPr>
        <a:xfrm>
          <a:off x="6139184" y="1781336"/>
          <a:ext cx="1692262" cy="1904622"/>
        </a:xfrm>
        <a:prstGeom prst="roundRect">
          <a:avLst/>
        </a:prstGeom>
        <a:solidFill>
          <a:schemeClr val="accent5">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bg2"/>
              </a:solidFill>
            </a:rPr>
            <a:t>Upload Hashed Data</a:t>
          </a:r>
        </a:p>
      </dsp:txBody>
      <dsp:txXfrm>
        <a:off x="6221793" y="1863945"/>
        <a:ext cx="1527044" cy="1739404"/>
      </dsp:txXfrm>
    </dsp:sp>
    <dsp:sp modelId="{167CF62E-8CC1-481D-B319-1A96DE8E304F}">
      <dsp:nvSpPr>
        <dsp:cNvPr id="0" name=""/>
        <dsp:cNvSpPr/>
      </dsp:nvSpPr>
      <dsp:spPr>
        <a:xfrm>
          <a:off x="8163141" y="1796147"/>
          <a:ext cx="1692262" cy="1904622"/>
        </a:xfrm>
        <a:prstGeom prst="roundRect">
          <a:avLst/>
        </a:prstGeom>
        <a:solidFill>
          <a:schemeClr val="accent6">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bg2"/>
              </a:solidFill>
            </a:rPr>
            <a:t>Confirm successful indexing</a:t>
          </a:r>
        </a:p>
      </dsp:txBody>
      <dsp:txXfrm>
        <a:off x="8245750" y="1878756"/>
        <a:ext cx="1527044" cy="17394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4BB34-6123-4160-8C02-1759AF77D6CD}">
      <dsp:nvSpPr>
        <dsp:cNvPr id="0" name=""/>
        <dsp:cNvSpPr/>
      </dsp:nvSpPr>
      <dsp:spPr>
        <a:xfrm rot="5400000">
          <a:off x="423247" y="583138"/>
          <a:ext cx="507496" cy="577767"/>
        </a:xfrm>
        <a:prstGeom prst="bentUpArrow">
          <a:avLst>
            <a:gd name="adj1" fmla="val 32840"/>
            <a:gd name="adj2" fmla="val 25000"/>
            <a:gd name="adj3" fmla="val 35780"/>
          </a:avLst>
        </a:prstGeom>
        <a:solidFill>
          <a:schemeClr val="accent2">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CE6255-70E3-4542-871D-CAB069E423DD}">
      <dsp:nvSpPr>
        <dsp:cNvPr id="0" name=""/>
        <dsp:cNvSpPr/>
      </dsp:nvSpPr>
      <dsp:spPr>
        <a:xfrm>
          <a:off x="139258" y="20568"/>
          <a:ext cx="1153391" cy="598000"/>
        </a:xfrm>
        <a:prstGeom prst="roundRect">
          <a:avLst>
            <a:gd name="adj" fmla="val 166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Find potential matches</a:t>
          </a:r>
        </a:p>
      </dsp:txBody>
      <dsp:txXfrm>
        <a:off x="168455" y="49765"/>
        <a:ext cx="1094997" cy="539606"/>
      </dsp:txXfrm>
    </dsp:sp>
    <dsp:sp modelId="{BAD46ADC-5665-49C8-960A-577F31504F5A}">
      <dsp:nvSpPr>
        <dsp:cNvPr id="0" name=""/>
        <dsp:cNvSpPr/>
      </dsp:nvSpPr>
      <dsp:spPr>
        <a:xfrm>
          <a:off x="1344157" y="73729"/>
          <a:ext cx="1157199" cy="48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endParaRPr lang="en-US" sz="1050" kern="1200" dirty="0"/>
        </a:p>
      </dsp:txBody>
      <dsp:txXfrm>
        <a:off x="1344157" y="73729"/>
        <a:ext cx="1157199" cy="483330"/>
      </dsp:txXfrm>
    </dsp:sp>
    <dsp:sp modelId="{80F0B58F-5287-4177-AD72-A17B55E0117B}">
      <dsp:nvSpPr>
        <dsp:cNvPr id="0" name=""/>
        <dsp:cNvSpPr/>
      </dsp:nvSpPr>
      <dsp:spPr>
        <a:xfrm rot="5400000">
          <a:off x="1331952" y="1254890"/>
          <a:ext cx="507496" cy="577767"/>
        </a:xfrm>
        <a:prstGeom prst="bentUpArrow">
          <a:avLst>
            <a:gd name="adj1" fmla="val 32840"/>
            <a:gd name="adj2" fmla="val 25000"/>
            <a:gd name="adj3" fmla="val 35780"/>
          </a:avLst>
        </a:prstGeom>
        <a:solidFill>
          <a:schemeClr val="accent2">
            <a:tint val="50000"/>
            <a:hueOff val="3219697"/>
            <a:satOff val="-14588"/>
            <a:lumOff val="2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A8BF20-C3AC-455C-89E5-04FC62A60279}">
      <dsp:nvSpPr>
        <dsp:cNvPr id="0" name=""/>
        <dsp:cNvSpPr/>
      </dsp:nvSpPr>
      <dsp:spPr>
        <a:xfrm>
          <a:off x="1047964" y="692320"/>
          <a:ext cx="1153391" cy="598000"/>
        </a:xfrm>
        <a:prstGeom prst="roundRect">
          <a:avLst>
            <a:gd name="adj" fmla="val 16670"/>
          </a:avLst>
        </a:prstGeom>
        <a:solidFill>
          <a:schemeClr val="accent2">
            <a:hueOff val="2346389"/>
            <a:satOff val="228"/>
            <a:lumOff val="-42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Verify they match actual values</a:t>
          </a:r>
        </a:p>
      </dsp:txBody>
      <dsp:txXfrm>
        <a:off x="1077161" y="721517"/>
        <a:ext cx="1094997" cy="539606"/>
      </dsp:txXfrm>
    </dsp:sp>
    <dsp:sp modelId="{00ADF41B-1DB8-465B-9A57-CF862E533BAA}">
      <dsp:nvSpPr>
        <dsp:cNvPr id="0" name=""/>
        <dsp:cNvSpPr/>
      </dsp:nvSpPr>
      <dsp:spPr>
        <a:xfrm>
          <a:off x="2243063" y="749353"/>
          <a:ext cx="1089397" cy="48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endParaRPr lang="en-US" sz="1050" kern="1200" dirty="0"/>
        </a:p>
      </dsp:txBody>
      <dsp:txXfrm>
        <a:off x="2243063" y="749353"/>
        <a:ext cx="1089397" cy="483330"/>
      </dsp:txXfrm>
    </dsp:sp>
    <dsp:sp modelId="{6094CEA3-4448-4D20-A6DB-672BA096C0D3}">
      <dsp:nvSpPr>
        <dsp:cNvPr id="0" name=""/>
        <dsp:cNvSpPr/>
      </dsp:nvSpPr>
      <dsp:spPr>
        <a:xfrm rot="5400000">
          <a:off x="2240658" y="1926642"/>
          <a:ext cx="507496" cy="577767"/>
        </a:xfrm>
        <a:prstGeom prst="bentUpArrow">
          <a:avLst>
            <a:gd name="adj1" fmla="val 32840"/>
            <a:gd name="adj2" fmla="val 25000"/>
            <a:gd name="adj3" fmla="val 35780"/>
          </a:avLst>
        </a:prstGeom>
        <a:solidFill>
          <a:schemeClr val="accent2">
            <a:tint val="50000"/>
            <a:hueOff val="6439394"/>
            <a:satOff val="-29175"/>
            <a:lumOff val="57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24F6D3-41F0-4C44-88B7-E53B3B3905B7}">
      <dsp:nvSpPr>
        <dsp:cNvPr id="0" name=""/>
        <dsp:cNvSpPr/>
      </dsp:nvSpPr>
      <dsp:spPr>
        <a:xfrm>
          <a:off x="1956669" y="1364072"/>
          <a:ext cx="1153391" cy="598000"/>
        </a:xfrm>
        <a:prstGeom prst="roundRect">
          <a:avLst>
            <a:gd name="adj" fmla="val 16670"/>
          </a:avLst>
        </a:prstGeom>
        <a:solidFill>
          <a:schemeClr val="accent2">
            <a:hueOff val="4692778"/>
            <a:satOff val="455"/>
            <a:lumOff val="-8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Retrieve other attributes for the same subject</a:t>
          </a:r>
        </a:p>
      </dsp:txBody>
      <dsp:txXfrm>
        <a:off x="1985866" y="1393269"/>
        <a:ext cx="1094997" cy="539606"/>
      </dsp:txXfrm>
    </dsp:sp>
    <dsp:sp modelId="{198D2007-3FA6-4CB6-B524-CAAF88352D47}">
      <dsp:nvSpPr>
        <dsp:cNvPr id="0" name=""/>
        <dsp:cNvSpPr/>
      </dsp:nvSpPr>
      <dsp:spPr>
        <a:xfrm>
          <a:off x="3148929" y="1418190"/>
          <a:ext cx="1100905" cy="48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endParaRPr lang="en-US" sz="1050" kern="1200" dirty="0"/>
        </a:p>
      </dsp:txBody>
      <dsp:txXfrm>
        <a:off x="3148929" y="1418190"/>
        <a:ext cx="1100905" cy="483330"/>
      </dsp:txXfrm>
    </dsp:sp>
    <dsp:sp modelId="{F9690DE0-CBA0-493E-8EB7-1B077E712E82}">
      <dsp:nvSpPr>
        <dsp:cNvPr id="0" name=""/>
        <dsp:cNvSpPr/>
      </dsp:nvSpPr>
      <dsp:spPr>
        <a:xfrm rot="5400000">
          <a:off x="3149363" y="2598394"/>
          <a:ext cx="507496" cy="577767"/>
        </a:xfrm>
        <a:prstGeom prst="bentUpArrow">
          <a:avLst>
            <a:gd name="adj1" fmla="val 32840"/>
            <a:gd name="adj2" fmla="val 25000"/>
            <a:gd name="adj3" fmla="val 35780"/>
          </a:avLst>
        </a:prstGeom>
        <a:solidFill>
          <a:schemeClr val="accent2">
            <a:tint val="50000"/>
            <a:hueOff val="9659090"/>
            <a:satOff val="-43763"/>
            <a:lumOff val="8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BC6946-D3E7-471D-94C7-89F624400119}">
      <dsp:nvSpPr>
        <dsp:cNvPr id="0" name=""/>
        <dsp:cNvSpPr/>
      </dsp:nvSpPr>
      <dsp:spPr>
        <a:xfrm>
          <a:off x="2865375" y="2035824"/>
          <a:ext cx="1153391" cy="598000"/>
        </a:xfrm>
        <a:prstGeom prst="roundRect">
          <a:avLst>
            <a:gd name="adj" fmla="val 16670"/>
          </a:avLst>
        </a:prstGeom>
        <a:solidFill>
          <a:schemeClr val="accent2">
            <a:hueOff val="7039167"/>
            <a:satOff val="683"/>
            <a:lumOff val="-127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Check the surrounding text for a combination of those elements</a:t>
          </a:r>
        </a:p>
      </dsp:txBody>
      <dsp:txXfrm>
        <a:off x="2894572" y="2065021"/>
        <a:ext cx="1094997" cy="539606"/>
      </dsp:txXfrm>
    </dsp:sp>
    <dsp:sp modelId="{CF9A7BF3-D810-47EB-B863-8EF314BE910E}">
      <dsp:nvSpPr>
        <dsp:cNvPr id="0" name=""/>
        <dsp:cNvSpPr/>
      </dsp:nvSpPr>
      <dsp:spPr>
        <a:xfrm>
          <a:off x="3809579" y="2084118"/>
          <a:ext cx="1257151" cy="48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endParaRPr lang="en-US" sz="1050" kern="1200" dirty="0"/>
        </a:p>
      </dsp:txBody>
      <dsp:txXfrm>
        <a:off x="3809579" y="2084118"/>
        <a:ext cx="1257151" cy="483330"/>
      </dsp:txXfrm>
    </dsp:sp>
    <dsp:sp modelId="{0E972B10-7C89-4966-9EC3-216BA9386868}">
      <dsp:nvSpPr>
        <dsp:cNvPr id="0" name=""/>
        <dsp:cNvSpPr/>
      </dsp:nvSpPr>
      <dsp:spPr>
        <a:xfrm>
          <a:off x="3774080" y="2707576"/>
          <a:ext cx="1153391" cy="598000"/>
        </a:xfrm>
        <a:prstGeom prst="roundRect">
          <a:avLst>
            <a:gd name="adj" fmla="val 16670"/>
          </a:avLst>
        </a:prstGeom>
        <a:solidFill>
          <a:schemeClr val="accent2">
            <a:hueOff val="9385555"/>
            <a:satOff val="911"/>
            <a:lumOff val="-170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Flag an EDM match if the conditions are met</a:t>
          </a:r>
        </a:p>
      </dsp:txBody>
      <dsp:txXfrm>
        <a:off x="3803277" y="2736773"/>
        <a:ext cx="1094997" cy="53960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Services University</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05/31/2022 20:04</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Services University</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05/27/2022 16:07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powershell/module/microsoft.powershell.utility/new-guid?view=powershell-6"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shell/module/microsoft.powershell.utility/new-guid?view=powershell-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ocs.microsoft.com/office365/admin/email/create-edit-or-delete-a-security-group?view=o365-worldwid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05/27/2022 16:07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7863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77277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8910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6277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4060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882" kern="1200">
              <a:solidFill>
                <a:schemeClr val="tx1"/>
              </a:solidFill>
              <a:effectLst/>
              <a:latin typeface="Segoe UI Light" pitchFamily="34" charset="0"/>
              <a:ea typeface="+mn-ea"/>
              <a:cs typeface="+mn-cs"/>
            </a:endParaRPr>
          </a:p>
          <a:p>
            <a:pPr marL="228600" lvl="0" indent="-228600">
              <a:buAutoNum type="arabicParenR"/>
            </a:pPr>
            <a:r>
              <a:rPr lang="en-US" sz="882" kern="1200">
                <a:solidFill>
                  <a:schemeClr val="tx1"/>
                </a:solidFill>
                <a:effectLst/>
                <a:latin typeface="Segoe UI Light" pitchFamily="34" charset="0"/>
                <a:ea typeface="+mn-ea"/>
                <a:cs typeface="+mn-cs"/>
              </a:rPr>
              <a:t>The EDM lookup data can be info from you line of business application </a:t>
            </a:r>
          </a:p>
          <a:p>
            <a:pPr marL="228600" lvl="0" indent="-228600">
              <a:buAutoNum type="arabicParenR"/>
            </a:pPr>
            <a:r>
              <a:rPr lang="en-US" sz="882" kern="1200">
                <a:solidFill>
                  <a:schemeClr val="tx1"/>
                </a:solidFill>
                <a:effectLst/>
                <a:latin typeface="Segoe UI Light" pitchFamily="34" charset="0"/>
                <a:ea typeface="+mn-ea"/>
                <a:cs typeface="+mn-cs"/>
              </a:rPr>
              <a:t>Notice that certain fields in the </a:t>
            </a:r>
            <a:r>
              <a:rPr lang="en-US" sz="882" kern="1200" err="1">
                <a:solidFill>
                  <a:schemeClr val="tx1"/>
                </a:solidFill>
                <a:effectLst/>
                <a:latin typeface="Segoe UI Light" pitchFamily="34" charset="0"/>
                <a:ea typeface="+mn-ea"/>
                <a:cs typeface="+mn-cs"/>
              </a:rPr>
              <a:t>db</a:t>
            </a:r>
            <a:r>
              <a:rPr lang="en-US" sz="882" kern="1200">
                <a:solidFill>
                  <a:schemeClr val="tx1"/>
                </a:solidFill>
                <a:effectLst/>
                <a:latin typeface="Segoe UI Light" pitchFamily="34" charset="0"/>
                <a:ea typeface="+mn-ea"/>
                <a:cs typeface="+mn-cs"/>
              </a:rPr>
              <a:t> are indexed</a:t>
            </a:r>
          </a:p>
          <a:p>
            <a:pPr marL="228600" marR="0" lvl="0" indent="-228600" algn="l" defTabSz="914367" rtl="0" eaLnBrk="1" fontAlgn="auto" latinLnBrk="0" hangingPunct="1">
              <a:lnSpc>
                <a:spcPct val="90000"/>
              </a:lnSpc>
              <a:spcBef>
                <a:spcPts val="0"/>
              </a:spcBef>
              <a:spcAft>
                <a:spcPts val="333"/>
              </a:spcAft>
              <a:buClrTx/>
              <a:buSzTx/>
              <a:buFontTx/>
              <a:buAutoNum type="arabicParenR"/>
              <a:tabLst/>
              <a:defRPr/>
            </a:pPr>
            <a:r>
              <a:rPr lang="en-US" sz="882" kern="1200">
                <a:solidFill>
                  <a:schemeClr val="tx1"/>
                </a:solidFill>
                <a:effectLst/>
                <a:latin typeface="Segoe UI Light" pitchFamily="34" charset="0"/>
                <a:ea typeface="+mn-ea"/>
                <a:cs typeface="+mn-cs"/>
              </a:rPr>
              <a:t>Create the EDM schema file, which will be used to define the storage space of the uploaded content. EDM Schema only defines the structure of the lookup data. (Datastore name and fields)</a:t>
            </a:r>
          </a:p>
          <a:p>
            <a:pPr marL="228600" lvl="0" indent="-228600">
              <a:buAutoNum type="arabicParenR"/>
            </a:pPr>
            <a:r>
              <a:rPr lang="en-US" sz="882" kern="1200">
                <a:solidFill>
                  <a:schemeClr val="tx1"/>
                </a:solidFill>
                <a:effectLst/>
                <a:latin typeface="Segoe UI Light" pitchFamily="34" charset="0"/>
                <a:ea typeface="+mn-ea"/>
                <a:cs typeface="+mn-cs"/>
              </a:rPr>
              <a:t>Look up data is hashed and uploaded to the service using the EDM upload agent</a:t>
            </a:r>
          </a:p>
          <a:p>
            <a:pPr marL="228600" lvl="0" indent="-228600">
              <a:buAutoNum type="arabicParenR"/>
            </a:pPr>
            <a:r>
              <a:rPr lang="en-US" sz="882" kern="1200">
                <a:solidFill>
                  <a:schemeClr val="tx1"/>
                </a:solidFill>
                <a:effectLst/>
                <a:latin typeface="Segoe UI Light" pitchFamily="34" charset="0"/>
                <a:ea typeface="+mn-ea"/>
                <a:cs typeface="+mn-cs"/>
              </a:rPr>
              <a:t>You then create the rule pack which defines the sensitive type that will utilize the lookup data.  </a:t>
            </a:r>
            <a:br>
              <a:rPr lang="en-US" sz="882" kern="1200">
                <a:solidFill>
                  <a:schemeClr val="tx1"/>
                </a:solidFill>
                <a:effectLst/>
                <a:latin typeface="Segoe UI Light" pitchFamily="34" charset="0"/>
                <a:ea typeface="+mn-ea"/>
                <a:cs typeface="+mn-cs"/>
              </a:rPr>
            </a:br>
            <a:br>
              <a:rPr lang="en-US" sz="882" kern="1200">
                <a:solidFill>
                  <a:schemeClr val="tx1"/>
                </a:solidFill>
                <a:effectLst/>
                <a:latin typeface="Segoe UI Light" pitchFamily="34" charset="0"/>
                <a:ea typeface="+mn-ea"/>
                <a:cs typeface="+mn-cs"/>
              </a:rPr>
            </a:br>
            <a:r>
              <a:rPr lang="en-US" sz="882" kern="1200">
                <a:solidFill>
                  <a:schemeClr val="tx1"/>
                </a:solidFill>
                <a:effectLst/>
                <a:latin typeface="Segoe UI Light" pitchFamily="34" charset="0"/>
                <a:ea typeface="+mn-ea"/>
                <a:cs typeface="+mn-cs"/>
              </a:rPr>
              <a:t>EDM sensitive types uses the lookup data to define matches. Its based on a sensitive type(Classification) and points to a specific field in EDM Schema.</a:t>
            </a:r>
            <a:br>
              <a:rPr lang="en-US" sz="882" kern="1200">
                <a:solidFill>
                  <a:schemeClr val="tx1"/>
                </a:solidFill>
                <a:effectLst/>
                <a:latin typeface="Segoe UI Light" pitchFamily="34" charset="0"/>
                <a:ea typeface="+mn-ea"/>
                <a:cs typeface="+mn-cs"/>
              </a:rPr>
            </a:br>
            <a:br>
              <a:rPr lang="en-US" sz="882" kern="1200">
                <a:solidFill>
                  <a:schemeClr val="tx1"/>
                </a:solidFill>
                <a:effectLst/>
                <a:latin typeface="Segoe UI Light" pitchFamily="34" charset="0"/>
                <a:ea typeface="+mn-ea"/>
                <a:cs typeface="+mn-cs"/>
              </a:rPr>
            </a:br>
            <a:r>
              <a:rPr lang="en-US" sz="882" kern="1200">
                <a:solidFill>
                  <a:schemeClr val="tx1"/>
                </a:solidFill>
                <a:effectLst/>
                <a:latin typeface="Segoe UI Light" pitchFamily="34" charset="0"/>
                <a:ea typeface="+mn-ea"/>
                <a:cs typeface="+mn-cs"/>
              </a:rPr>
              <a:t>The system searches fields based on the EDM sensitive type </a:t>
            </a:r>
            <a:r>
              <a:rPr lang="en-US" sz="882" kern="1200" err="1">
                <a:solidFill>
                  <a:schemeClr val="tx1"/>
                </a:solidFill>
                <a:effectLst/>
                <a:latin typeface="Segoe UI Light" pitchFamily="34" charset="0"/>
                <a:ea typeface="+mn-ea"/>
                <a:cs typeface="+mn-cs"/>
              </a:rPr>
              <a:t>idMatch</a:t>
            </a:r>
            <a:r>
              <a:rPr lang="en-US" sz="882" kern="1200">
                <a:solidFill>
                  <a:schemeClr val="tx1"/>
                </a:solidFill>
                <a:effectLst/>
                <a:latin typeface="Segoe UI Light" pitchFamily="34" charset="0"/>
                <a:ea typeface="+mn-ea"/>
                <a:cs typeface="+mn-cs"/>
              </a:rPr>
              <a:t>. All fields could be used as supporting evidence. </a:t>
            </a:r>
          </a:p>
          <a:p>
            <a:pPr lvl="0"/>
            <a:endParaRPr lang="en-US" sz="882"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aseline="0"/>
              <a:t>The actual number or pattern we’re looking for is the </a:t>
            </a:r>
            <a:r>
              <a:rPr lang="en-US" b="1" baseline="0" err="1"/>
              <a:t>IDMatch</a:t>
            </a:r>
            <a:endParaRPr lang="en-US" b="1" baseline="0"/>
          </a:p>
          <a:p>
            <a:pPr marL="0" indent="0">
              <a:buFont typeface="Arial" panose="020B0604020202020204" pitchFamily="34" charset="0"/>
              <a:buNone/>
            </a:pPr>
            <a:r>
              <a:rPr lang="en-US"/>
              <a:t>What</a:t>
            </a:r>
            <a:r>
              <a:rPr lang="en-US" baseline="0"/>
              <a:t> we’re looking for in our Proximity windows is the </a:t>
            </a:r>
            <a:r>
              <a:rPr lang="en-US" b="1" baseline="0"/>
              <a:t>Match</a:t>
            </a:r>
            <a:r>
              <a:rPr lang="en-US" baseline="0"/>
              <a:t>.</a:t>
            </a:r>
          </a:p>
          <a:p>
            <a:pPr marL="0" indent="0">
              <a:buFont typeface="Arial" panose="020B0604020202020204" pitchFamily="34" charset="0"/>
              <a:buNone/>
            </a:pPr>
            <a:endParaRPr lang="en-US" baseline="0"/>
          </a:p>
          <a:p>
            <a:pPr marL="0" indent="0">
              <a:buFont typeface="Arial" panose="020B0604020202020204" pitchFamily="34" charset="0"/>
              <a:buNone/>
            </a:pPr>
            <a:endParaRPr lang="en-US" baseline="0"/>
          </a:p>
          <a:p>
            <a:pPr marL="0" indent="0">
              <a:buFont typeface="Arial" panose="020B0604020202020204" pitchFamily="34" charset="0"/>
              <a:buNone/>
            </a:pPr>
            <a:endParaRPr lang="en-US" baseline="0"/>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&lt;</a:t>
            </a:r>
            <a:r>
              <a:rPr lang="en-US" sz="882" kern="1200" err="1">
                <a:solidFill>
                  <a:schemeClr val="tx1"/>
                </a:solidFill>
                <a:effectLst/>
                <a:latin typeface="Segoe UI Light" pitchFamily="34" charset="0"/>
                <a:ea typeface="+mn-ea"/>
                <a:cs typeface="+mn-cs"/>
              </a:rPr>
              <a:t>ExactMatch</a:t>
            </a:r>
            <a:r>
              <a:rPr lang="en-US" sz="882" kern="1200">
                <a:solidFill>
                  <a:schemeClr val="tx1"/>
                </a:solidFill>
                <a:effectLst/>
                <a:latin typeface="Segoe UI Light" pitchFamily="34" charset="0"/>
                <a:ea typeface="+mn-ea"/>
                <a:cs typeface="+mn-cs"/>
              </a:rPr>
              <a:t> id = "E1CC861E-3FE9-4A58-82DF-4BD259EAB371" </a:t>
            </a:r>
            <a:r>
              <a:rPr lang="en-US" sz="882" kern="1200" err="1">
                <a:solidFill>
                  <a:schemeClr val="tx1"/>
                </a:solidFill>
                <a:effectLst/>
                <a:latin typeface="Segoe UI Light" pitchFamily="34" charset="0"/>
                <a:ea typeface="+mn-ea"/>
                <a:cs typeface="+mn-cs"/>
              </a:rPr>
              <a:t>patternsProximity</a:t>
            </a:r>
            <a:r>
              <a:rPr lang="en-US" sz="882" kern="1200">
                <a:solidFill>
                  <a:schemeClr val="tx1"/>
                </a:solidFill>
                <a:effectLst/>
                <a:latin typeface="Segoe UI Light" pitchFamily="34" charset="0"/>
                <a:ea typeface="+mn-ea"/>
                <a:cs typeface="+mn-cs"/>
              </a:rPr>
              <a:t> = "300" </a:t>
            </a:r>
            <a:r>
              <a:rPr lang="en-US" sz="882" kern="1200" err="1">
                <a:solidFill>
                  <a:schemeClr val="tx1"/>
                </a:solidFill>
                <a:effectLst/>
                <a:latin typeface="Segoe UI Light" pitchFamily="34" charset="0"/>
                <a:ea typeface="+mn-ea"/>
                <a:cs typeface="+mn-cs"/>
              </a:rPr>
              <a:t>dataStore</a:t>
            </a:r>
            <a:r>
              <a:rPr lang="en-US" sz="882" kern="1200">
                <a:solidFill>
                  <a:schemeClr val="tx1"/>
                </a:solidFill>
                <a:effectLst/>
                <a:latin typeface="Segoe UI Light" pitchFamily="34" charset="0"/>
                <a:ea typeface="+mn-ea"/>
                <a:cs typeface="+mn-cs"/>
              </a:rPr>
              <a:t> ="</a:t>
            </a:r>
            <a:r>
              <a:rPr lang="en-US" sz="882" kern="1200" err="1">
                <a:solidFill>
                  <a:schemeClr val="tx1"/>
                </a:solidFill>
                <a:effectLst/>
                <a:latin typeface="Segoe UI Light" pitchFamily="34" charset="0"/>
                <a:ea typeface="+mn-ea"/>
                <a:cs typeface="+mn-cs"/>
              </a:rPr>
              <a:t>SampleSchema</a:t>
            </a:r>
            <a:r>
              <a:rPr lang="en-US" sz="882" kern="1200">
                <a:solidFill>
                  <a:schemeClr val="tx1"/>
                </a:solidFill>
                <a:effectLst/>
                <a:latin typeface="Segoe UI Light" pitchFamily="34" charset="0"/>
                <a:ea typeface="+mn-ea"/>
                <a:cs typeface="+mn-cs"/>
              </a:rPr>
              <a:t>" </a:t>
            </a:r>
            <a:r>
              <a:rPr lang="en-US" sz="882" kern="1200" err="1">
                <a:solidFill>
                  <a:schemeClr val="tx1"/>
                </a:solidFill>
                <a:effectLst/>
                <a:latin typeface="Segoe UI Light" pitchFamily="34" charset="0"/>
                <a:ea typeface="+mn-ea"/>
                <a:cs typeface="+mn-cs"/>
              </a:rPr>
              <a:t>recommendedConfidence</a:t>
            </a:r>
            <a:r>
              <a:rPr lang="en-US" sz="882" kern="1200">
                <a:solidFill>
                  <a:schemeClr val="tx1"/>
                </a:solidFill>
                <a:effectLst/>
                <a:latin typeface="Segoe UI Light" pitchFamily="34" charset="0"/>
                <a:ea typeface="+mn-ea"/>
                <a:cs typeface="+mn-cs"/>
              </a:rPr>
              <a:t> = "65" &gt;</a:t>
            </a:r>
          </a:p>
          <a:p>
            <a:r>
              <a:rPr lang="en-US" sz="882" kern="1200">
                <a:solidFill>
                  <a:schemeClr val="tx1"/>
                </a:solidFill>
                <a:effectLst/>
                <a:latin typeface="Segoe UI Light" pitchFamily="34" charset="0"/>
                <a:ea typeface="+mn-ea"/>
                <a:cs typeface="+mn-cs"/>
              </a:rPr>
              <a:t>      &lt;Pattern </a:t>
            </a:r>
            <a:r>
              <a:rPr lang="en-US" sz="882" kern="1200" err="1">
                <a:solidFill>
                  <a:schemeClr val="tx1"/>
                </a:solidFill>
                <a:effectLst/>
                <a:latin typeface="Segoe UI Light" pitchFamily="34" charset="0"/>
                <a:ea typeface="+mn-ea"/>
                <a:cs typeface="+mn-cs"/>
              </a:rPr>
              <a:t>confidenceLevel</a:t>
            </a:r>
            <a:r>
              <a:rPr lang="en-US" sz="882" kern="1200">
                <a:solidFill>
                  <a:schemeClr val="tx1"/>
                </a:solidFill>
                <a:effectLst/>
                <a:latin typeface="Segoe UI Light" pitchFamily="34" charset="0"/>
                <a:ea typeface="+mn-ea"/>
                <a:cs typeface="+mn-cs"/>
              </a:rPr>
              <a:t>="85"&gt;</a:t>
            </a:r>
          </a:p>
          <a:p>
            <a:r>
              <a:rPr lang="en-US" sz="882" kern="1200">
                <a:solidFill>
                  <a:schemeClr val="tx1"/>
                </a:solidFill>
                <a:effectLst/>
                <a:latin typeface="Segoe UI Light" pitchFamily="34" charset="0"/>
                <a:ea typeface="+mn-ea"/>
                <a:cs typeface="+mn-cs"/>
              </a:rPr>
              <a:t>        &lt;</a:t>
            </a:r>
            <a:r>
              <a:rPr lang="en-US" sz="882" kern="1200" err="1">
                <a:solidFill>
                  <a:schemeClr val="tx1"/>
                </a:solidFill>
                <a:effectLst/>
                <a:latin typeface="Segoe UI Light" pitchFamily="34" charset="0"/>
                <a:ea typeface="+mn-ea"/>
                <a:cs typeface="+mn-cs"/>
              </a:rPr>
              <a:t>idMatch</a:t>
            </a:r>
            <a:r>
              <a:rPr lang="en-US" sz="882" kern="1200">
                <a:solidFill>
                  <a:schemeClr val="tx1"/>
                </a:solidFill>
                <a:effectLst/>
                <a:latin typeface="Segoe UI Light" pitchFamily="34" charset="0"/>
                <a:ea typeface="+mn-ea"/>
                <a:cs typeface="+mn-cs"/>
              </a:rPr>
              <a:t> classification="U.S. Social Security Number (SSN)" matches="</a:t>
            </a:r>
            <a:r>
              <a:rPr lang="en-US" sz="882" kern="1200" err="1">
                <a:solidFill>
                  <a:schemeClr val="tx1"/>
                </a:solidFill>
                <a:effectLst/>
                <a:latin typeface="Segoe UI Light" pitchFamily="34" charset="0"/>
                <a:ea typeface="+mn-ea"/>
                <a:cs typeface="+mn-cs"/>
              </a:rPr>
              <a:t>ssn</a:t>
            </a:r>
            <a:r>
              <a:rPr lang="en-US" sz="882" kern="1200">
                <a:solidFill>
                  <a:schemeClr val="tx1"/>
                </a:solidFill>
                <a:effectLst/>
                <a:latin typeface="Segoe UI Light" pitchFamily="34" charset="0"/>
                <a:ea typeface="+mn-ea"/>
                <a:cs typeface="+mn-cs"/>
              </a:rPr>
              <a:t>"/&gt;</a:t>
            </a:r>
          </a:p>
          <a:p>
            <a:r>
              <a:rPr lang="en-US" sz="882" kern="1200">
                <a:solidFill>
                  <a:schemeClr val="tx1"/>
                </a:solidFill>
                <a:effectLst/>
                <a:latin typeface="Segoe UI Light" pitchFamily="34" charset="0"/>
                <a:ea typeface="+mn-ea"/>
                <a:cs typeface="+mn-cs"/>
              </a:rPr>
              <a:t>        &lt;match matches="name" /&gt;</a:t>
            </a:r>
          </a:p>
          <a:p>
            <a:r>
              <a:rPr lang="en-US" sz="882" kern="1200">
                <a:solidFill>
                  <a:schemeClr val="tx1"/>
                </a:solidFill>
                <a:effectLst/>
                <a:latin typeface="Segoe UI Light" pitchFamily="34" charset="0"/>
                <a:ea typeface="+mn-ea"/>
                <a:cs typeface="+mn-cs"/>
              </a:rPr>
              <a:t>       &lt;/Pattern&gt;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     &lt;Pattern </a:t>
            </a:r>
            <a:r>
              <a:rPr lang="en-US" sz="882" kern="1200" err="1">
                <a:solidFill>
                  <a:schemeClr val="tx1"/>
                </a:solidFill>
                <a:effectLst/>
                <a:latin typeface="Segoe UI Light" pitchFamily="34" charset="0"/>
                <a:ea typeface="+mn-ea"/>
                <a:cs typeface="+mn-cs"/>
              </a:rPr>
              <a:t>confidenceLevel</a:t>
            </a:r>
            <a:r>
              <a:rPr lang="en-US" sz="882" kern="1200">
                <a:solidFill>
                  <a:schemeClr val="tx1"/>
                </a:solidFill>
                <a:effectLst/>
                <a:latin typeface="Segoe UI Light" pitchFamily="34" charset="0"/>
                <a:ea typeface="+mn-ea"/>
                <a:cs typeface="+mn-cs"/>
              </a:rPr>
              <a:t>="65"&gt;</a:t>
            </a:r>
          </a:p>
          <a:p>
            <a:r>
              <a:rPr lang="en-US" sz="882" kern="1200">
                <a:solidFill>
                  <a:schemeClr val="tx1"/>
                </a:solidFill>
                <a:effectLst/>
                <a:latin typeface="Segoe UI Light" pitchFamily="34" charset="0"/>
                <a:ea typeface="+mn-ea"/>
                <a:cs typeface="+mn-cs"/>
              </a:rPr>
              <a:t>        &lt;</a:t>
            </a:r>
            <a:r>
              <a:rPr lang="en-US" sz="882" kern="1200" err="1">
                <a:solidFill>
                  <a:schemeClr val="tx1"/>
                </a:solidFill>
                <a:effectLst/>
                <a:latin typeface="Segoe UI Light" pitchFamily="34" charset="0"/>
                <a:ea typeface="+mn-ea"/>
                <a:cs typeface="+mn-cs"/>
              </a:rPr>
              <a:t>idMatch</a:t>
            </a:r>
            <a:r>
              <a:rPr lang="en-US" sz="882" kern="1200">
                <a:solidFill>
                  <a:schemeClr val="tx1"/>
                </a:solidFill>
                <a:effectLst/>
                <a:latin typeface="Segoe UI Light" pitchFamily="34" charset="0"/>
                <a:ea typeface="+mn-ea"/>
                <a:cs typeface="+mn-cs"/>
              </a:rPr>
              <a:t> classification="U.S. Social Security Number (SSN)" matches="</a:t>
            </a:r>
            <a:r>
              <a:rPr lang="en-US" sz="882" kern="1200" err="1">
                <a:solidFill>
                  <a:schemeClr val="tx1"/>
                </a:solidFill>
                <a:effectLst/>
                <a:latin typeface="Segoe UI Light" pitchFamily="34" charset="0"/>
                <a:ea typeface="+mn-ea"/>
                <a:cs typeface="+mn-cs"/>
              </a:rPr>
              <a:t>ssn</a:t>
            </a:r>
            <a:r>
              <a:rPr lang="en-US" sz="882" kern="1200">
                <a:solidFill>
                  <a:schemeClr val="tx1"/>
                </a:solidFill>
                <a:effectLst/>
                <a:latin typeface="Segoe UI Light" pitchFamily="34" charset="0"/>
                <a:ea typeface="+mn-ea"/>
                <a:cs typeface="+mn-cs"/>
              </a:rPr>
              <a:t>"/&gt;</a:t>
            </a:r>
          </a:p>
          <a:p>
            <a:r>
              <a:rPr lang="en-US" sz="882" kern="1200">
                <a:solidFill>
                  <a:schemeClr val="tx1"/>
                </a:solidFill>
                <a:effectLst/>
                <a:latin typeface="Segoe UI Light" pitchFamily="34" charset="0"/>
                <a:ea typeface="+mn-ea"/>
                <a:cs typeface="+mn-cs"/>
              </a:rPr>
              <a:t>&lt;/Pattern&gt;</a:t>
            </a:r>
          </a:p>
          <a:p>
            <a:r>
              <a:rPr lang="en-US" sz="882" kern="1200">
                <a:solidFill>
                  <a:schemeClr val="tx1"/>
                </a:solidFill>
                <a:effectLst/>
                <a:latin typeface="Segoe UI Light" pitchFamily="34" charset="0"/>
                <a:ea typeface="+mn-ea"/>
                <a:cs typeface="+mn-cs"/>
              </a:rPr>
              <a:t>&lt;/</a:t>
            </a:r>
            <a:r>
              <a:rPr lang="en-US" sz="882" kern="1200" err="1">
                <a:solidFill>
                  <a:schemeClr val="tx1"/>
                </a:solidFill>
                <a:effectLst/>
                <a:latin typeface="Segoe UI Light" pitchFamily="34" charset="0"/>
                <a:ea typeface="+mn-ea"/>
                <a:cs typeface="+mn-cs"/>
              </a:rPr>
              <a:t>ExactMatch</a:t>
            </a:r>
            <a:r>
              <a:rPr lang="en-US" sz="882" kern="1200">
                <a:solidFill>
                  <a:schemeClr val="tx1"/>
                </a:solidFill>
                <a:effectLst/>
                <a:latin typeface="Segoe UI Light" pitchFamily="34" charset="0"/>
                <a:ea typeface="+mn-ea"/>
                <a:cs typeface="+mn-cs"/>
              </a:rPr>
              <a:t>&gt;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              In this example match with 85% confidence if both SSN and name associated with record is found. Match with 65% confidence level if only SSN is exact match.</a:t>
            </a:r>
          </a:p>
          <a:p>
            <a:pPr marL="0" indent="0">
              <a:buFont typeface="Arial" panose="020B0604020202020204" pitchFamily="34" charset="0"/>
              <a:buNone/>
            </a:pPr>
            <a:endParaRPr lang="en-US" baseline="0"/>
          </a:p>
          <a:p>
            <a:pPr lvl="0"/>
            <a:r>
              <a:rPr lang="en-US" sz="882" kern="1200">
                <a:solidFill>
                  <a:schemeClr val="tx1"/>
                </a:solidFill>
                <a:effectLst/>
                <a:latin typeface="Segoe UI Light" pitchFamily="34" charset="0"/>
                <a:ea typeface="+mn-ea"/>
                <a:cs typeface="+mn-cs"/>
              </a:rPr>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127948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connect PS to EOP:</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$cred = Get-Credential</a:t>
            </a:r>
          </a:p>
          <a:p>
            <a:r>
              <a:rPr lang="en-US"/>
              <a:t>$s = New-</a:t>
            </a:r>
            <a:r>
              <a:rPr lang="en-US" err="1"/>
              <a:t>PSSession</a:t>
            </a:r>
            <a:r>
              <a:rPr lang="en-US"/>
              <a:t> -</a:t>
            </a:r>
            <a:r>
              <a:rPr lang="en-US" err="1"/>
              <a:t>ConfigurationName</a:t>
            </a:r>
            <a:r>
              <a:rPr lang="en-US"/>
              <a:t> </a:t>
            </a:r>
            <a:r>
              <a:rPr lang="en-US" err="1"/>
              <a:t>Microsoft.Exchange</a:t>
            </a:r>
            <a:r>
              <a:rPr lang="en-US"/>
              <a:t> -</a:t>
            </a:r>
            <a:r>
              <a:rPr lang="en-US" err="1"/>
              <a:t>ConnectionUri</a:t>
            </a:r>
            <a:r>
              <a:rPr lang="en-US"/>
              <a:t> https://compliance.protection.outlook.com/powershell-liveid -Credential $cred -Authentication Basic -</a:t>
            </a:r>
            <a:r>
              <a:rPr lang="en-US" err="1"/>
              <a:t>AllowRedirection</a:t>
            </a:r>
            <a:r>
              <a:rPr lang="en-US"/>
              <a:t> -</a:t>
            </a:r>
            <a:r>
              <a:rPr lang="en-US" err="1"/>
              <a:t>SessionOption</a:t>
            </a:r>
            <a:r>
              <a:rPr lang="en-US"/>
              <a:t> (New-</a:t>
            </a:r>
            <a:r>
              <a:rPr lang="en-US" err="1"/>
              <a:t>PSSessionOption</a:t>
            </a:r>
            <a:r>
              <a:rPr lang="en-US"/>
              <a:t> -</a:t>
            </a:r>
            <a:r>
              <a:rPr lang="en-US" err="1"/>
              <a:t>SkipCACheck</a:t>
            </a:r>
            <a:r>
              <a:rPr lang="en-US"/>
              <a:t> -</a:t>
            </a:r>
            <a:r>
              <a:rPr lang="en-US" err="1"/>
              <a:t>SkipCNCheck</a:t>
            </a:r>
            <a:r>
              <a:rPr lang="en-US"/>
              <a:t> -</a:t>
            </a:r>
            <a:r>
              <a:rPr lang="en-US" err="1"/>
              <a:t>SkipRevocationCheck</a:t>
            </a:r>
            <a:r>
              <a:rPr lang="en-US"/>
              <a:t>) </a:t>
            </a:r>
          </a:p>
          <a:p>
            <a:r>
              <a:rPr lang="en-US"/>
              <a:t>Import-</a:t>
            </a:r>
            <a:r>
              <a:rPr lang="en-US" err="1"/>
              <a:t>PSSession</a:t>
            </a:r>
            <a:r>
              <a:rPr lang="en-US"/>
              <a:t> $s -</a:t>
            </a:r>
            <a:r>
              <a:rPr lang="en-US" err="1"/>
              <a:t>AllowClobber</a:t>
            </a:r>
            <a:r>
              <a:rPr lang="en-US"/>
              <a:t>  </a:t>
            </a:r>
          </a:p>
          <a:p>
            <a:r>
              <a:rPr lang="en-US"/>
              <a:t>​</a:t>
            </a:r>
          </a:p>
          <a:p>
            <a:endParaRPr lang="en-US"/>
          </a:p>
          <a:p>
            <a:r>
              <a:rPr lang="en-US"/>
              <a:t>Use Cmdlet to create definition of schema for EDM Lookup data. Datastore name and fields will be used for validating the data upload. Also, it would be required as part of EDM Sensitive type definition.</a:t>
            </a:r>
          </a:p>
          <a:p>
            <a:endParaRPr lang="en-US"/>
          </a:p>
          <a:p>
            <a:r>
              <a:rPr lang="en-US"/>
              <a:t>Sample xml for EDM Schema</a:t>
            </a:r>
          </a:p>
          <a:p>
            <a:r>
              <a:rPr lang="en-US"/>
              <a:t>&lt;?xml version="1.0" encoding="utf-8"?&gt;</a:t>
            </a:r>
          </a:p>
          <a:p>
            <a:r>
              <a:rPr lang="en-US"/>
              <a:t>&lt;</a:t>
            </a:r>
            <a:r>
              <a:rPr lang="en-US" err="1"/>
              <a:t>EdmSchema</a:t>
            </a:r>
            <a:r>
              <a:rPr lang="en-US"/>
              <a:t> </a:t>
            </a:r>
            <a:r>
              <a:rPr lang="en-US" err="1"/>
              <a:t>xmlns</a:t>
            </a:r>
            <a:r>
              <a:rPr lang="en-US"/>
              <a:t>="http://schemas.microsoft.com/office/2018/</a:t>
            </a:r>
            <a:r>
              <a:rPr lang="en-US" err="1"/>
              <a:t>edm</a:t>
            </a:r>
            <a:r>
              <a:rPr lang="en-US"/>
              <a:t>"&gt;</a:t>
            </a:r>
          </a:p>
          <a:p>
            <a:r>
              <a:rPr lang="en-US"/>
              <a:t>  &lt;</a:t>
            </a:r>
            <a:r>
              <a:rPr lang="en-US" err="1"/>
              <a:t>DataStore</a:t>
            </a:r>
            <a:r>
              <a:rPr lang="en-US"/>
              <a:t> name="</a:t>
            </a:r>
            <a:r>
              <a:rPr lang="en-US" err="1"/>
              <a:t>SampleDataStore</a:t>
            </a:r>
            <a:r>
              <a:rPr lang="en-US"/>
              <a:t>" description="Sample Datastore" version="1"&gt;</a:t>
            </a:r>
          </a:p>
          <a:p>
            <a:r>
              <a:rPr lang="en-US"/>
              <a:t>    &lt;Field name="id" unique="true" searchable="true" /&gt;</a:t>
            </a:r>
          </a:p>
          <a:p>
            <a:r>
              <a:rPr lang="en-US"/>
              <a:t>    &lt;Field name="</a:t>
            </a:r>
            <a:r>
              <a:rPr lang="en-US" err="1"/>
              <a:t>firstname</a:t>
            </a:r>
            <a:r>
              <a:rPr lang="en-US"/>
              <a:t>" unique="false" searchable="true" /&gt;</a:t>
            </a:r>
          </a:p>
          <a:p>
            <a:r>
              <a:rPr lang="en-US"/>
              <a:t>    &lt;Field name="</a:t>
            </a:r>
            <a:r>
              <a:rPr lang="en-US" err="1"/>
              <a:t>lastname</a:t>
            </a:r>
            <a:r>
              <a:rPr lang="en-US"/>
              <a:t>" unique="false" searchable="false" /&gt;</a:t>
            </a:r>
          </a:p>
          <a:p>
            <a:r>
              <a:rPr lang="en-US"/>
              <a:t>    &lt;Field name="title" unique="false" searchable="false" /&gt;</a:t>
            </a:r>
          </a:p>
          <a:p>
            <a:r>
              <a:rPr lang="en-US"/>
              <a:t>    &lt;Field name="dob" unique="false" searchable="false" /&gt;</a:t>
            </a:r>
          </a:p>
          <a:p>
            <a:r>
              <a:rPr lang="en-US"/>
              <a:t>    &lt;Field name="</a:t>
            </a:r>
            <a:r>
              <a:rPr lang="en-US" err="1"/>
              <a:t>creditcard</a:t>
            </a:r>
            <a:r>
              <a:rPr lang="en-US"/>
              <a:t>" unique="false" searchable="true" /&gt;</a:t>
            </a:r>
          </a:p>
          <a:p>
            <a:r>
              <a:rPr lang="en-US"/>
              <a:t>    &lt;Field name="</a:t>
            </a:r>
            <a:r>
              <a:rPr lang="en-US" err="1"/>
              <a:t>ssn</a:t>
            </a:r>
            <a:r>
              <a:rPr lang="en-US"/>
              <a:t>" unique="false" searchable="true" /&gt;</a:t>
            </a:r>
          </a:p>
          <a:p>
            <a:r>
              <a:rPr lang="en-US"/>
              <a:t>  &lt;/</a:t>
            </a:r>
            <a:r>
              <a:rPr lang="en-US" err="1"/>
              <a:t>DataStore</a:t>
            </a:r>
            <a:r>
              <a:rPr lang="en-US"/>
              <a:t>&gt;</a:t>
            </a:r>
          </a:p>
          <a:p>
            <a:r>
              <a:rPr lang="en-US"/>
              <a:t>&lt;/</a:t>
            </a:r>
            <a:r>
              <a:rPr lang="en-US" err="1"/>
              <a:t>EdmSchema</a:t>
            </a:r>
            <a:r>
              <a:rPr lang="en-US"/>
              <a:t>&gt;</a:t>
            </a:r>
          </a:p>
          <a:p>
            <a:endParaRPr lang="en-US"/>
          </a:p>
          <a:p>
            <a:r>
              <a:rPr lang="en-US"/>
              <a:t>xml file needs to reflect the lookup data schema – field names can not contain any spaces</a:t>
            </a:r>
          </a:p>
          <a:p>
            <a:r>
              <a:rPr lang="en-US"/>
              <a:t> </a:t>
            </a:r>
          </a:p>
          <a:p>
            <a:r>
              <a:rPr lang="en-US"/>
              <a:t>$</a:t>
            </a:r>
            <a:r>
              <a:rPr lang="en-US" err="1"/>
              <a:t>edmSchemaXml</a:t>
            </a:r>
            <a:r>
              <a:rPr lang="en-US"/>
              <a:t>=Get-Content .\edm.xml -Encoding Byte -</a:t>
            </a:r>
            <a:r>
              <a:rPr lang="en-US" err="1"/>
              <a:t>ReadCount</a:t>
            </a:r>
            <a:r>
              <a:rPr lang="en-US"/>
              <a:t> 0</a:t>
            </a:r>
          </a:p>
          <a:p>
            <a:r>
              <a:rPr lang="en-US"/>
              <a:t>New-</a:t>
            </a:r>
            <a:r>
              <a:rPr lang="en-US" err="1"/>
              <a:t>DlpEdmSchema</a:t>
            </a:r>
            <a:r>
              <a:rPr lang="en-US"/>
              <a:t> -</a:t>
            </a:r>
            <a:r>
              <a:rPr lang="en-US" err="1"/>
              <a:t>FileData</a:t>
            </a:r>
            <a:r>
              <a:rPr lang="en-US"/>
              <a:t> $</a:t>
            </a:r>
            <a:r>
              <a:rPr lang="en-US" err="1"/>
              <a:t>edmSchemaXml</a:t>
            </a:r>
            <a:endParaRPr lang="en-US"/>
          </a:p>
          <a:p>
            <a:endParaRPr lang="en-US"/>
          </a:p>
          <a:p>
            <a:endParaRPr lang="en-US"/>
          </a:p>
          <a:p>
            <a:r>
              <a:rPr lang="en-US"/>
              <a:t>Planned before GA: GUI based way to do this via Sensitive Info types slab in SCC</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78726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1676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Slide has animation</a:t>
            </a:r>
          </a:p>
          <a:p>
            <a:endParaRPr lang="en-US" sz="882" b="1" i="0" u="none" strike="noStrike" kern="1200">
              <a:solidFill>
                <a:schemeClr val="tx1"/>
              </a:solidFill>
              <a:effectLst/>
              <a:latin typeface="Segoe UI Light" pitchFamily="34" charset="0"/>
              <a:ea typeface="+mn-ea"/>
              <a:cs typeface="+mn-cs"/>
            </a:endParaRPr>
          </a:p>
          <a:p>
            <a:r>
              <a:rPr lang="en-US" sz="882" b="1" i="0" u="none" strike="noStrike" kern="1200" err="1">
                <a:solidFill>
                  <a:schemeClr val="tx1"/>
                </a:solidFill>
                <a:effectLst/>
                <a:latin typeface="Segoe UI Light" pitchFamily="34" charset="0"/>
                <a:ea typeface="+mn-ea"/>
                <a:cs typeface="+mn-cs"/>
              </a:rPr>
              <a:t>RulePack</a:t>
            </a:r>
            <a:r>
              <a:rPr lang="en-US" sz="882" b="1" i="0" u="none" strike="noStrike" kern="1200">
                <a:solidFill>
                  <a:schemeClr val="tx1"/>
                </a:solidFill>
                <a:effectLst/>
                <a:latin typeface="Segoe UI Light" pitchFamily="34" charset="0"/>
                <a:ea typeface="+mn-ea"/>
                <a:cs typeface="+mn-cs"/>
              </a:rPr>
              <a:t> id &amp; </a:t>
            </a:r>
            <a:r>
              <a:rPr lang="en-US" sz="882" b="1" i="0" u="none" strike="noStrike" kern="1200" err="1">
                <a:solidFill>
                  <a:schemeClr val="tx1"/>
                </a:solidFill>
                <a:effectLst/>
                <a:latin typeface="Segoe UI Light" pitchFamily="34" charset="0"/>
                <a:ea typeface="+mn-ea"/>
                <a:cs typeface="+mn-cs"/>
              </a:rPr>
              <a:t>ExactMatch</a:t>
            </a:r>
            <a:r>
              <a:rPr lang="en-US" sz="882" b="1" i="0" u="none" strike="noStrike" kern="1200">
                <a:solidFill>
                  <a:schemeClr val="tx1"/>
                </a:solidFill>
                <a:effectLst/>
                <a:latin typeface="Segoe UI Light" pitchFamily="34" charset="0"/>
                <a:ea typeface="+mn-ea"/>
                <a:cs typeface="+mn-cs"/>
              </a:rPr>
              <a:t> id</a:t>
            </a:r>
            <a:r>
              <a:rPr lang="en-US" sz="882" b="0" i="0" u="none" strike="noStrike" kern="1200">
                <a:solidFill>
                  <a:schemeClr val="tx1"/>
                </a:solidFill>
                <a:effectLst/>
                <a:latin typeface="Segoe UI Light" pitchFamily="34" charset="0"/>
                <a:ea typeface="+mn-ea"/>
                <a:cs typeface="+mn-cs"/>
              </a:rPr>
              <a:t>: Use </a:t>
            </a:r>
            <a:r>
              <a:rPr lang="en-US" sz="882" b="0" i="0" u="sng" strike="noStrike" kern="1200">
                <a:solidFill>
                  <a:schemeClr val="tx1"/>
                </a:solidFill>
                <a:effectLst/>
                <a:latin typeface="Segoe UI Light" pitchFamily="34" charset="0"/>
                <a:ea typeface="+mn-ea"/>
                <a:cs typeface="+mn-cs"/>
                <a:hlinkClick r:id="rId3"/>
              </a:rPr>
              <a:t>New-GUID</a:t>
            </a:r>
            <a:r>
              <a:rPr lang="en-US" sz="882" b="0" i="0" u="none" strike="noStrike" kern="1200">
                <a:solidFill>
                  <a:schemeClr val="tx1"/>
                </a:solidFill>
                <a:effectLst/>
                <a:latin typeface="Segoe UI Light" pitchFamily="34" charset="0"/>
                <a:ea typeface="+mn-ea"/>
                <a:cs typeface="+mn-cs"/>
              </a:rPr>
              <a:t> to generate a GUID.</a:t>
            </a:r>
          </a:p>
          <a:p>
            <a:r>
              <a:rPr lang="en-US" sz="882" b="1" i="0" u="none" strike="noStrike" kern="1200">
                <a:solidFill>
                  <a:schemeClr val="tx1"/>
                </a:solidFill>
                <a:effectLst/>
                <a:latin typeface="Segoe UI Light" pitchFamily="34" charset="0"/>
                <a:ea typeface="+mn-ea"/>
                <a:cs typeface="+mn-cs"/>
              </a:rPr>
              <a:t>Datastore</a:t>
            </a:r>
            <a:r>
              <a:rPr lang="en-US" sz="882" b="0" i="0" u="none" strike="noStrike" kern="1200">
                <a:solidFill>
                  <a:schemeClr val="tx1"/>
                </a:solidFill>
                <a:effectLst/>
                <a:latin typeface="Segoe UI Light" pitchFamily="34" charset="0"/>
                <a:ea typeface="+mn-ea"/>
                <a:cs typeface="+mn-cs"/>
              </a:rPr>
              <a:t>: This field specifies EDM lookup data store to be used. You provide a data source name of a configured EDM Schema.</a:t>
            </a:r>
          </a:p>
          <a:p>
            <a:r>
              <a:rPr lang="en-US" sz="882" b="1" i="0" u="none" strike="noStrike" kern="1200" err="1">
                <a:solidFill>
                  <a:schemeClr val="tx1"/>
                </a:solidFill>
                <a:effectLst/>
                <a:latin typeface="Segoe UI Light" pitchFamily="34" charset="0"/>
                <a:ea typeface="+mn-ea"/>
                <a:cs typeface="+mn-cs"/>
              </a:rPr>
              <a:t>idMatch</a:t>
            </a:r>
            <a:r>
              <a:rPr lang="en-US" sz="882" b="0" i="0" u="none" strike="noStrike" kern="1200">
                <a:solidFill>
                  <a:schemeClr val="tx1"/>
                </a:solidFill>
                <a:effectLst/>
                <a:latin typeface="Segoe UI Light" pitchFamily="34" charset="0"/>
                <a:ea typeface="+mn-ea"/>
                <a:cs typeface="+mn-cs"/>
              </a:rPr>
              <a:t>: This field points to the primary element for EDM.</a:t>
            </a:r>
          </a:p>
          <a:p>
            <a:pPr lvl="1"/>
            <a:r>
              <a:rPr lang="en-US" sz="882" b="0" i="0" u="none" strike="noStrike" kern="1200">
                <a:solidFill>
                  <a:schemeClr val="tx1"/>
                </a:solidFill>
                <a:effectLst/>
                <a:latin typeface="Segoe UI Light" pitchFamily="34" charset="0"/>
                <a:ea typeface="+mn-ea"/>
                <a:cs typeface="+mn-cs"/>
              </a:rPr>
              <a:t>Matches: Specifies the field to be used in exact lookup. You provide a searchable field name in EDM Schema for the </a:t>
            </a:r>
            <a:r>
              <a:rPr lang="en-US" sz="882" b="0" i="0" u="none" strike="noStrike" kern="1200" err="1">
                <a:solidFill>
                  <a:schemeClr val="tx1"/>
                </a:solidFill>
                <a:effectLst/>
                <a:latin typeface="Segoe UI Light" pitchFamily="34" charset="0"/>
                <a:ea typeface="+mn-ea"/>
                <a:cs typeface="+mn-cs"/>
              </a:rPr>
              <a:t>DataStore</a:t>
            </a:r>
            <a:r>
              <a:rPr lang="en-US" sz="882" b="0" i="0" u="none" strike="noStrike" kern="1200">
                <a:solidFill>
                  <a:schemeClr val="tx1"/>
                </a:solidFill>
                <a:effectLst/>
                <a:latin typeface="Segoe UI Light" pitchFamily="34" charset="0"/>
                <a:ea typeface="+mn-ea"/>
                <a:cs typeface="+mn-cs"/>
              </a:rPr>
              <a:t>.</a:t>
            </a:r>
          </a:p>
          <a:p>
            <a:pPr lvl="1"/>
            <a:r>
              <a:rPr lang="en-US" sz="882" b="0" i="0" u="none" strike="noStrike" kern="1200">
                <a:solidFill>
                  <a:schemeClr val="tx1"/>
                </a:solidFill>
                <a:effectLst/>
                <a:latin typeface="Segoe UI Light" pitchFamily="34" charset="0"/>
                <a:ea typeface="+mn-ea"/>
                <a:cs typeface="+mn-cs"/>
              </a:rPr>
              <a:t>Classification: This field specifies the sensitive type match that triggers EDM lookup. You can provide Name or GUID of an existing built-in or custom classification.</a:t>
            </a:r>
          </a:p>
          <a:p>
            <a:r>
              <a:rPr lang="en-US" sz="882" b="1" i="0" u="none" strike="noStrike" kern="1200">
                <a:solidFill>
                  <a:schemeClr val="tx1"/>
                </a:solidFill>
                <a:effectLst/>
                <a:latin typeface="Segoe UI Light" pitchFamily="34" charset="0"/>
                <a:ea typeface="+mn-ea"/>
                <a:cs typeface="+mn-cs"/>
              </a:rPr>
              <a:t>Match:</a:t>
            </a:r>
            <a:r>
              <a:rPr lang="en-US" sz="882" b="0" i="0" u="none" strike="noStrike" kern="1200">
                <a:solidFill>
                  <a:schemeClr val="tx1"/>
                </a:solidFill>
                <a:effectLst/>
                <a:latin typeface="Segoe UI Light" pitchFamily="34" charset="0"/>
                <a:ea typeface="+mn-ea"/>
                <a:cs typeface="+mn-cs"/>
              </a:rPr>
              <a:t> This field points to additional evidence found in proximity of </a:t>
            </a:r>
            <a:r>
              <a:rPr lang="en-US" sz="882" b="0" i="0" u="none" strike="noStrike" kern="1200" err="1">
                <a:solidFill>
                  <a:schemeClr val="tx1"/>
                </a:solidFill>
                <a:effectLst/>
                <a:latin typeface="Segoe UI Light" pitchFamily="34" charset="0"/>
                <a:ea typeface="+mn-ea"/>
                <a:cs typeface="+mn-cs"/>
              </a:rPr>
              <a:t>idMatch</a:t>
            </a:r>
            <a:r>
              <a:rPr lang="en-US" sz="882" b="0" i="0" u="none" strike="noStrike" kern="1200">
                <a:solidFill>
                  <a:schemeClr val="tx1"/>
                </a:solidFill>
                <a:effectLst/>
                <a:latin typeface="Segoe UI Light" pitchFamily="34" charset="0"/>
                <a:ea typeface="+mn-ea"/>
                <a:cs typeface="+mn-cs"/>
              </a:rPr>
              <a:t>.</a:t>
            </a:r>
          </a:p>
          <a:p>
            <a:pPr lvl="1"/>
            <a:r>
              <a:rPr lang="en-US" sz="882" b="0" i="0" u="none" strike="noStrike" kern="1200">
                <a:solidFill>
                  <a:schemeClr val="tx1"/>
                </a:solidFill>
                <a:effectLst/>
                <a:latin typeface="Segoe UI Light" pitchFamily="34" charset="0"/>
                <a:ea typeface="+mn-ea"/>
                <a:cs typeface="+mn-cs"/>
              </a:rPr>
              <a:t>Matches: You provide any field name in EDM Schema for </a:t>
            </a:r>
            <a:r>
              <a:rPr lang="en-US" sz="882" b="0" i="0" u="none" strike="noStrike" kern="1200" err="1">
                <a:solidFill>
                  <a:schemeClr val="tx1"/>
                </a:solidFill>
                <a:effectLst/>
                <a:latin typeface="Segoe UI Light" pitchFamily="34" charset="0"/>
                <a:ea typeface="+mn-ea"/>
                <a:cs typeface="+mn-cs"/>
              </a:rPr>
              <a:t>DataStore</a:t>
            </a:r>
            <a:r>
              <a:rPr lang="en-US" sz="882" b="0" i="0" u="none" strike="noStrike" kern="1200">
                <a:solidFill>
                  <a:schemeClr val="tx1"/>
                </a:solidFill>
                <a:effectLst/>
                <a:latin typeface="Segoe UI Light" pitchFamily="34" charset="0"/>
                <a:ea typeface="+mn-ea"/>
                <a:cs typeface="+mn-cs"/>
              </a:rPr>
              <a:t>.</a:t>
            </a:r>
          </a:p>
          <a:p>
            <a:r>
              <a:rPr lang="en-US" sz="882" b="1" i="0" u="none" strike="noStrike" kern="1200">
                <a:solidFill>
                  <a:schemeClr val="tx1"/>
                </a:solidFill>
                <a:effectLst/>
                <a:latin typeface="Segoe UI Light" pitchFamily="34" charset="0"/>
                <a:ea typeface="+mn-ea"/>
                <a:cs typeface="+mn-cs"/>
              </a:rPr>
              <a:t>Resource:</a:t>
            </a:r>
            <a:r>
              <a:rPr lang="en-US" sz="882" b="0" i="0" u="none" strike="noStrike" kern="1200">
                <a:solidFill>
                  <a:schemeClr val="tx1"/>
                </a:solidFill>
                <a:effectLst/>
                <a:latin typeface="Segoe UI Light" pitchFamily="34" charset="0"/>
                <a:ea typeface="+mn-ea"/>
                <a:cs typeface="+mn-cs"/>
              </a:rPr>
              <a:t> This section specifies the name and description for sensitive type in multiple locales.</a:t>
            </a:r>
          </a:p>
          <a:p>
            <a:pPr lvl="1"/>
            <a:r>
              <a:rPr lang="en-US" sz="882" b="0" i="0" u="none" strike="noStrike" kern="1200" err="1">
                <a:solidFill>
                  <a:schemeClr val="tx1"/>
                </a:solidFill>
                <a:effectLst/>
                <a:latin typeface="Segoe UI Light" pitchFamily="34" charset="0"/>
                <a:ea typeface="+mn-ea"/>
                <a:cs typeface="+mn-cs"/>
              </a:rPr>
              <a:t>idRef</a:t>
            </a:r>
            <a:r>
              <a:rPr lang="en-US" sz="882" b="0" i="0" u="none" strike="noStrike" kern="1200">
                <a:solidFill>
                  <a:schemeClr val="tx1"/>
                </a:solidFill>
                <a:effectLst/>
                <a:latin typeface="Segoe UI Light" pitchFamily="34" charset="0"/>
                <a:ea typeface="+mn-ea"/>
                <a:cs typeface="+mn-cs"/>
              </a:rPr>
              <a:t>: You provide GUID for </a:t>
            </a:r>
            <a:r>
              <a:rPr lang="en-US" sz="882" b="0" i="0" u="none" strike="noStrike" kern="1200" err="1">
                <a:solidFill>
                  <a:schemeClr val="tx1"/>
                </a:solidFill>
                <a:effectLst/>
                <a:latin typeface="Segoe UI Light" pitchFamily="34" charset="0"/>
                <a:ea typeface="+mn-ea"/>
                <a:cs typeface="+mn-cs"/>
              </a:rPr>
              <a:t>ExactMatch</a:t>
            </a:r>
            <a:r>
              <a:rPr lang="en-US" sz="882" b="0" i="0" u="none" strike="noStrike" kern="1200">
                <a:solidFill>
                  <a:schemeClr val="tx1"/>
                </a:solidFill>
                <a:effectLst/>
                <a:latin typeface="Segoe UI Light" pitchFamily="34" charset="0"/>
                <a:ea typeface="+mn-ea"/>
                <a:cs typeface="+mn-cs"/>
              </a:rPr>
              <a:t> id.</a:t>
            </a:r>
          </a:p>
          <a:p>
            <a:pPr lvl="1"/>
            <a:r>
              <a:rPr lang="en-US" sz="882" b="0" i="0" u="none" strike="noStrike" kern="1200">
                <a:solidFill>
                  <a:schemeClr val="tx1"/>
                </a:solidFill>
                <a:effectLst/>
                <a:latin typeface="Segoe UI Light" pitchFamily="34" charset="0"/>
                <a:ea typeface="+mn-ea"/>
                <a:cs typeface="+mn-cs"/>
              </a:rPr>
              <a:t>Name &amp; des Editing the schema </a:t>
            </a:r>
            <a:r>
              <a:rPr lang="en-US" sz="882" b="0" i="0" u="none" strike="noStrike" kern="1200" err="1">
                <a:solidFill>
                  <a:schemeClr val="tx1"/>
                </a:solidFill>
                <a:effectLst/>
                <a:latin typeface="Segoe UI Light" pitchFamily="34" charset="0"/>
                <a:ea typeface="+mn-ea"/>
                <a:cs typeface="+mn-cs"/>
              </a:rPr>
              <a:t>criptions</a:t>
            </a:r>
            <a:r>
              <a:rPr lang="en-US" sz="882" b="0" i="0" u="none" strike="noStrike" kern="1200">
                <a:solidFill>
                  <a:schemeClr val="tx1"/>
                </a:solidFill>
                <a:effectLst/>
                <a:latin typeface="Segoe UI Light" pitchFamily="34" charset="0"/>
                <a:ea typeface="+mn-ea"/>
                <a:cs typeface="+mn-cs"/>
              </a:rPr>
              <a:t>: customize as required.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05/27/2022 16:07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8922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5276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Slide has animation</a:t>
            </a: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err="1">
                <a:solidFill>
                  <a:schemeClr val="tx1"/>
                </a:solidFill>
                <a:effectLst/>
                <a:latin typeface="Segoe UI Light" pitchFamily="34" charset="0"/>
                <a:ea typeface="+mn-ea"/>
                <a:cs typeface="+mn-cs"/>
              </a:rPr>
              <a:t>RulePack</a:t>
            </a:r>
            <a:r>
              <a:rPr lang="en-US" sz="882" b="1" i="0" u="none" strike="noStrike" kern="1200" dirty="0">
                <a:solidFill>
                  <a:schemeClr val="tx1"/>
                </a:solidFill>
                <a:effectLst/>
                <a:latin typeface="Segoe UI Light" pitchFamily="34" charset="0"/>
                <a:ea typeface="+mn-ea"/>
                <a:cs typeface="+mn-cs"/>
              </a:rPr>
              <a:t> id &amp; </a:t>
            </a:r>
            <a:r>
              <a:rPr lang="en-US" sz="882" b="1" i="0" u="none" strike="noStrike" kern="1200" dirty="0" err="1">
                <a:solidFill>
                  <a:schemeClr val="tx1"/>
                </a:solidFill>
                <a:effectLst/>
                <a:latin typeface="Segoe UI Light" pitchFamily="34" charset="0"/>
                <a:ea typeface="+mn-ea"/>
                <a:cs typeface="+mn-cs"/>
              </a:rPr>
              <a:t>ExactMatch</a:t>
            </a:r>
            <a:r>
              <a:rPr lang="en-US" sz="882" b="1" i="0" u="none" strike="noStrike" kern="1200" dirty="0">
                <a:solidFill>
                  <a:schemeClr val="tx1"/>
                </a:solidFill>
                <a:effectLst/>
                <a:latin typeface="Segoe UI Light" pitchFamily="34" charset="0"/>
                <a:ea typeface="+mn-ea"/>
                <a:cs typeface="+mn-cs"/>
              </a:rPr>
              <a:t> id</a:t>
            </a:r>
            <a:r>
              <a:rPr lang="en-US" sz="882" b="0" i="0" u="none" strike="noStrike" kern="1200" dirty="0">
                <a:solidFill>
                  <a:schemeClr val="tx1"/>
                </a:solidFill>
                <a:effectLst/>
                <a:latin typeface="Segoe UI Light" pitchFamily="34" charset="0"/>
                <a:ea typeface="+mn-ea"/>
                <a:cs typeface="+mn-cs"/>
              </a:rPr>
              <a:t>: Use </a:t>
            </a:r>
            <a:r>
              <a:rPr lang="en-US" sz="882" b="0" i="0" u="sng" strike="noStrike" kern="1200" dirty="0">
                <a:solidFill>
                  <a:schemeClr val="tx1"/>
                </a:solidFill>
                <a:effectLst/>
                <a:latin typeface="Segoe UI Light" pitchFamily="34" charset="0"/>
                <a:ea typeface="+mn-ea"/>
                <a:cs typeface="+mn-cs"/>
                <a:hlinkClick r:id="rId3"/>
              </a:rPr>
              <a:t>New-GUID</a:t>
            </a:r>
            <a:r>
              <a:rPr lang="en-US" sz="882" b="0" i="0" u="none" strike="noStrike" kern="1200" dirty="0">
                <a:solidFill>
                  <a:schemeClr val="tx1"/>
                </a:solidFill>
                <a:effectLst/>
                <a:latin typeface="Segoe UI Light" pitchFamily="34" charset="0"/>
                <a:ea typeface="+mn-ea"/>
                <a:cs typeface="+mn-cs"/>
              </a:rPr>
              <a:t> to generate a GUID.</a:t>
            </a:r>
          </a:p>
          <a:p>
            <a:r>
              <a:rPr lang="en-US" sz="882" b="1" i="0" u="none" strike="noStrike" kern="1200" dirty="0">
                <a:solidFill>
                  <a:schemeClr val="tx1"/>
                </a:solidFill>
                <a:effectLst/>
                <a:latin typeface="Segoe UI Light" pitchFamily="34" charset="0"/>
                <a:ea typeface="+mn-ea"/>
                <a:cs typeface="+mn-cs"/>
              </a:rPr>
              <a:t>Datastore</a:t>
            </a:r>
            <a:r>
              <a:rPr lang="en-US" sz="882" b="0" i="0" u="none" strike="noStrike" kern="1200" dirty="0">
                <a:solidFill>
                  <a:schemeClr val="tx1"/>
                </a:solidFill>
                <a:effectLst/>
                <a:latin typeface="Segoe UI Light" pitchFamily="34" charset="0"/>
                <a:ea typeface="+mn-ea"/>
                <a:cs typeface="+mn-cs"/>
              </a:rPr>
              <a:t>: This field specifies EDM lookup data store to be used. You provide a data source name of a configured EDM Schema.</a:t>
            </a:r>
          </a:p>
          <a:p>
            <a:r>
              <a:rPr lang="en-US" sz="882" b="1" i="0" u="none" strike="noStrike" kern="1200" dirty="0" err="1">
                <a:solidFill>
                  <a:schemeClr val="tx1"/>
                </a:solidFill>
                <a:effectLst/>
                <a:latin typeface="Segoe UI Light" pitchFamily="34" charset="0"/>
                <a:ea typeface="+mn-ea"/>
                <a:cs typeface="+mn-cs"/>
              </a:rPr>
              <a:t>idMatch</a:t>
            </a:r>
            <a:r>
              <a:rPr lang="en-US" sz="882" b="0" i="0" u="none" strike="noStrike" kern="1200" dirty="0">
                <a:solidFill>
                  <a:schemeClr val="tx1"/>
                </a:solidFill>
                <a:effectLst/>
                <a:latin typeface="Segoe UI Light" pitchFamily="34" charset="0"/>
                <a:ea typeface="+mn-ea"/>
                <a:cs typeface="+mn-cs"/>
              </a:rPr>
              <a:t>: This field points to the primary element for EDM.</a:t>
            </a:r>
          </a:p>
          <a:p>
            <a:pPr lvl="1"/>
            <a:r>
              <a:rPr lang="en-US" sz="882" b="0" i="0" u="none" strike="noStrike" kern="1200" dirty="0">
                <a:solidFill>
                  <a:schemeClr val="tx1"/>
                </a:solidFill>
                <a:effectLst/>
                <a:latin typeface="Segoe UI Light" pitchFamily="34" charset="0"/>
                <a:ea typeface="+mn-ea"/>
                <a:cs typeface="+mn-cs"/>
              </a:rPr>
              <a:t>Matches: Specifies the field to be used in exact lookup. You provide a searchable field name in EDM Schema for the </a:t>
            </a:r>
            <a:r>
              <a:rPr lang="en-US" sz="882" b="0" i="0" u="none" strike="noStrike" kern="1200" dirty="0" err="1">
                <a:solidFill>
                  <a:schemeClr val="tx1"/>
                </a:solidFill>
                <a:effectLst/>
                <a:latin typeface="Segoe UI Light" pitchFamily="34" charset="0"/>
                <a:ea typeface="+mn-ea"/>
                <a:cs typeface="+mn-cs"/>
              </a:rPr>
              <a:t>DataStore</a:t>
            </a:r>
            <a:r>
              <a:rPr lang="en-US" sz="882" b="0" i="0" u="none" strike="noStrike" kern="1200" dirty="0">
                <a:solidFill>
                  <a:schemeClr val="tx1"/>
                </a:solidFill>
                <a:effectLst/>
                <a:latin typeface="Segoe UI Light" pitchFamily="34" charset="0"/>
                <a:ea typeface="+mn-ea"/>
                <a:cs typeface="+mn-cs"/>
              </a:rPr>
              <a:t>.</a:t>
            </a:r>
          </a:p>
          <a:p>
            <a:pPr lvl="1"/>
            <a:r>
              <a:rPr lang="en-US" sz="882" b="0" i="0" u="none" strike="noStrike" kern="1200" dirty="0">
                <a:solidFill>
                  <a:schemeClr val="tx1"/>
                </a:solidFill>
                <a:effectLst/>
                <a:latin typeface="Segoe UI Light" pitchFamily="34" charset="0"/>
                <a:ea typeface="+mn-ea"/>
                <a:cs typeface="+mn-cs"/>
              </a:rPr>
              <a:t>Classification: This field specifies the sensitive type match that triggers EDM lookup. You can provide Name or GUID of an existing built-in or custom classification.</a:t>
            </a:r>
          </a:p>
          <a:p>
            <a:r>
              <a:rPr lang="en-US" sz="882" b="1" i="0" u="none" strike="noStrike" kern="1200" dirty="0">
                <a:solidFill>
                  <a:schemeClr val="tx1"/>
                </a:solidFill>
                <a:effectLst/>
                <a:latin typeface="Segoe UI Light" pitchFamily="34" charset="0"/>
                <a:ea typeface="+mn-ea"/>
                <a:cs typeface="+mn-cs"/>
              </a:rPr>
              <a:t>Match:</a:t>
            </a:r>
            <a:r>
              <a:rPr lang="en-US" sz="882" b="0" i="0" u="none" strike="noStrike" kern="1200" dirty="0">
                <a:solidFill>
                  <a:schemeClr val="tx1"/>
                </a:solidFill>
                <a:effectLst/>
                <a:latin typeface="Segoe UI Light" pitchFamily="34" charset="0"/>
                <a:ea typeface="+mn-ea"/>
                <a:cs typeface="+mn-cs"/>
              </a:rPr>
              <a:t> This field points to additional evidence found in proximity of </a:t>
            </a:r>
            <a:r>
              <a:rPr lang="en-US" sz="882" b="0" i="0" u="none" strike="noStrike" kern="1200" dirty="0" err="1">
                <a:solidFill>
                  <a:schemeClr val="tx1"/>
                </a:solidFill>
                <a:effectLst/>
                <a:latin typeface="Segoe UI Light" pitchFamily="34" charset="0"/>
                <a:ea typeface="+mn-ea"/>
                <a:cs typeface="+mn-cs"/>
              </a:rPr>
              <a:t>idMatch</a:t>
            </a:r>
            <a:r>
              <a:rPr lang="en-US" sz="882" b="0" i="0" u="none" strike="noStrike" kern="1200" dirty="0">
                <a:solidFill>
                  <a:schemeClr val="tx1"/>
                </a:solidFill>
                <a:effectLst/>
                <a:latin typeface="Segoe UI Light" pitchFamily="34" charset="0"/>
                <a:ea typeface="+mn-ea"/>
                <a:cs typeface="+mn-cs"/>
              </a:rPr>
              <a:t>.</a:t>
            </a:r>
          </a:p>
          <a:p>
            <a:pPr lvl="1"/>
            <a:r>
              <a:rPr lang="en-US" sz="882" b="0" i="0" u="none" strike="noStrike" kern="1200" dirty="0">
                <a:solidFill>
                  <a:schemeClr val="tx1"/>
                </a:solidFill>
                <a:effectLst/>
                <a:latin typeface="Segoe UI Light" pitchFamily="34" charset="0"/>
                <a:ea typeface="+mn-ea"/>
                <a:cs typeface="+mn-cs"/>
              </a:rPr>
              <a:t>Matches: You provide any field name in EDM Schema for </a:t>
            </a:r>
            <a:r>
              <a:rPr lang="en-US" sz="882" b="0" i="0" u="none" strike="noStrike" kern="1200" dirty="0" err="1">
                <a:solidFill>
                  <a:schemeClr val="tx1"/>
                </a:solidFill>
                <a:effectLst/>
                <a:latin typeface="Segoe UI Light" pitchFamily="34" charset="0"/>
                <a:ea typeface="+mn-ea"/>
                <a:cs typeface="+mn-cs"/>
              </a:rPr>
              <a:t>DataStore</a:t>
            </a:r>
            <a:r>
              <a:rPr lang="en-US" sz="882" b="0" i="0" u="none" strike="noStrike" kern="1200" dirty="0">
                <a:solidFill>
                  <a:schemeClr val="tx1"/>
                </a:solidFill>
                <a:effectLst/>
                <a:latin typeface="Segoe UI Light" pitchFamily="34" charset="0"/>
                <a:ea typeface="+mn-ea"/>
                <a:cs typeface="+mn-cs"/>
              </a:rPr>
              <a:t>.</a:t>
            </a:r>
          </a:p>
          <a:p>
            <a:r>
              <a:rPr lang="en-US" sz="882" b="1" i="0" u="none" strike="noStrike" kern="1200" dirty="0">
                <a:solidFill>
                  <a:schemeClr val="tx1"/>
                </a:solidFill>
                <a:effectLst/>
                <a:latin typeface="Segoe UI Light" pitchFamily="34" charset="0"/>
                <a:ea typeface="+mn-ea"/>
                <a:cs typeface="+mn-cs"/>
              </a:rPr>
              <a:t>Resource:</a:t>
            </a:r>
            <a:r>
              <a:rPr lang="en-US" sz="882" b="0" i="0" u="none" strike="noStrike" kern="1200" dirty="0">
                <a:solidFill>
                  <a:schemeClr val="tx1"/>
                </a:solidFill>
                <a:effectLst/>
                <a:latin typeface="Segoe UI Light" pitchFamily="34" charset="0"/>
                <a:ea typeface="+mn-ea"/>
                <a:cs typeface="+mn-cs"/>
              </a:rPr>
              <a:t> This section specifies the name and description for sensitive type in multiple locales.</a:t>
            </a:r>
          </a:p>
          <a:p>
            <a:pPr lvl="1"/>
            <a:r>
              <a:rPr lang="en-US" sz="882" b="0" i="0" u="none" strike="noStrike" kern="1200" dirty="0" err="1">
                <a:solidFill>
                  <a:schemeClr val="tx1"/>
                </a:solidFill>
                <a:effectLst/>
                <a:latin typeface="Segoe UI Light" pitchFamily="34" charset="0"/>
                <a:ea typeface="+mn-ea"/>
                <a:cs typeface="+mn-cs"/>
              </a:rPr>
              <a:t>idRef</a:t>
            </a:r>
            <a:r>
              <a:rPr lang="en-US" sz="882" b="0" i="0" u="none" strike="noStrike" kern="1200" dirty="0">
                <a:solidFill>
                  <a:schemeClr val="tx1"/>
                </a:solidFill>
                <a:effectLst/>
                <a:latin typeface="Segoe UI Light" pitchFamily="34" charset="0"/>
                <a:ea typeface="+mn-ea"/>
                <a:cs typeface="+mn-cs"/>
              </a:rPr>
              <a:t>: You provide GUID for </a:t>
            </a:r>
            <a:r>
              <a:rPr lang="en-US" sz="882" b="0" i="0" u="none" strike="noStrike" kern="1200" dirty="0" err="1">
                <a:solidFill>
                  <a:schemeClr val="tx1"/>
                </a:solidFill>
                <a:effectLst/>
                <a:latin typeface="Segoe UI Light" pitchFamily="34" charset="0"/>
                <a:ea typeface="+mn-ea"/>
                <a:cs typeface="+mn-cs"/>
              </a:rPr>
              <a:t>ExactMatch</a:t>
            </a:r>
            <a:r>
              <a:rPr lang="en-US" sz="882" b="0" i="0" u="none" strike="noStrike" kern="1200" dirty="0">
                <a:solidFill>
                  <a:schemeClr val="tx1"/>
                </a:solidFill>
                <a:effectLst/>
                <a:latin typeface="Segoe UI Light" pitchFamily="34" charset="0"/>
                <a:ea typeface="+mn-ea"/>
                <a:cs typeface="+mn-cs"/>
              </a:rPr>
              <a:t> id.</a:t>
            </a:r>
          </a:p>
          <a:p>
            <a:pPr lvl="1"/>
            <a:r>
              <a:rPr lang="en-US" sz="882" b="0" i="0" u="none" strike="noStrike" kern="1200" dirty="0">
                <a:solidFill>
                  <a:schemeClr val="tx1"/>
                </a:solidFill>
                <a:effectLst/>
                <a:latin typeface="Segoe UI Light" pitchFamily="34" charset="0"/>
                <a:ea typeface="+mn-ea"/>
                <a:cs typeface="+mn-cs"/>
              </a:rPr>
              <a:t>Name &amp; des Editing the schema </a:t>
            </a:r>
            <a:r>
              <a:rPr lang="en-US" sz="882" b="0" i="0" u="none" strike="noStrike" kern="1200" dirty="0" err="1">
                <a:solidFill>
                  <a:schemeClr val="tx1"/>
                </a:solidFill>
                <a:effectLst/>
                <a:latin typeface="Segoe UI Light" pitchFamily="34" charset="0"/>
                <a:ea typeface="+mn-ea"/>
                <a:cs typeface="+mn-cs"/>
              </a:rPr>
              <a:t>criptions</a:t>
            </a:r>
            <a:r>
              <a:rPr lang="en-US" sz="882" b="0" i="0" u="none" strike="noStrike" kern="1200" dirty="0">
                <a:solidFill>
                  <a:schemeClr val="tx1"/>
                </a:solidFill>
                <a:effectLst/>
                <a:latin typeface="Segoe UI Light" pitchFamily="34" charset="0"/>
                <a:ea typeface="+mn-ea"/>
                <a:cs typeface="+mn-cs"/>
              </a:rPr>
              <a:t>: customize as required.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05/27/2022 16:07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894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4550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Authorize</a:t>
            </a:r>
          </a:p>
          <a:p>
            <a:r>
              <a:rPr lang="en-US"/>
              <a:t>Download schema</a:t>
            </a:r>
          </a:p>
          <a:p>
            <a:r>
              <a:rPr lang="en-US"/>
              <a:t>Hash Sensitive Data (using schema)</a:t>
            </a:r>
          </a:p>
          <a:p>
            <a:r>
              <a:rPr lang="en-US"/>
              <a:t>Upload Hashed Data</a:t>
            </a:r>
          </a:p>
          <a:p>
            <a:r>
              <a:rPr lang="en-US"/>
              <a:t>Wait until indexing is completed</a:t>
            </a:r>
          </a:p>
          <a:p>
            <a:r>
              <a:rPr lang="en-US"/>
              <a:t>List Upload Sessions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7556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*This is any valid user in the tenant.  Used only for authentication. </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is recommended to create a separate dedicated tenant user with minimal privileges which can be used for EDM Upload agent. Privileges need to run?????</a:t>
            </a:r>
          </a:p>
          <a:p>
            <a:endParaRPr lang="en-US" sz="882"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Set up the security group and user account</a:t>
            </a:r>
          </a:p>
          <a:p>
            <a:r>
              <a:rPr lang="en-US" sz="882" b="0" i="0" kern="1200" dirty="0">
                <a:solidFill>
                  <a:schemeClr val="tx1"/>
                </a:solidFill>
                <a:effectLst/>
                <a:latin typeface="Segoe UI Light" pitchFamily="34" charset="0"/>
                <a:ea typeface="+mn-ea"/>
                <a:cs typeface="+mn-cs"/>
              </a:rPr>
              <a:t>As a global administrator, go to the admin center (</a:t>
            </a:r>
            <a:r>
              <a:rPr lang="en-US" sz="882" b="0" i="0" u="sng" kern="1200" dirty="0">
                <a:solidFill>
                  <a:schemeClr val="tx1"/>
                </a:solidFill>
                <a:effectLst/>
                <a:latin typeface="Segoe UI Light" pitchFamily="34" charset="0"/>
                <a:ea typeface="+mn-ea"/>
                <a:cs typeface="+mn-cs"/>
                <a:hlinkClick r:id="rId3" tooltip="https://admin.microsoft.com/"/>
              </a:rPr>
              <a:t>https://admin.microsoft.com</a:t>
            </a:r>
            <a:r>
              <a:rPr lang="en-US" sz="882" b="0" i="0" kern="1200" dirty="0">
                <a:solidFill>
                  <a:schemeClr val="tx1"/>
                </a:solidFill>
                <a:effectLst/>
                <a:latin typeface="Segoe UI Light" pitchFamily="34" charset="0"/>
                <a:ea typeface="+mn-ea"/>
                <a:cs typeface="+mn-cs"/>
              </a:rPr>
              <a:t>) and </a:t>
            </a:r>
            <a:r>
              <a:rPr lang="en-US" sz="882" b="0" i="0" u="sng" kern="1200" dirty="0">
                <a:solidFill>
                  <a:schemeClr val="tx1"/>
                </a:solidFill>
                <a:effectLst/>
                <a:latin typeface="Segoe UI Light" pitchFamily="34" charset="0"/>
                <a:ea typeface="+mn-ea"/>
                <a:cs typeface="+mn-cs"/>
                <a:hlinkClick r:id="rId4" tooltip="https://docs.microsoft.com/office365/admin/email/create-edit-or-delete-a-security-group?view=o365-worldwide"/>
              </a:rPr>
              <a:t>create a security group</a:t>
            </a:r>
            <a:r>
              <a:rPr lang="en-US" sz="882" b="0" i="0" kern="1200" dirty="0">
                <a:solidFill>
                  <a:schemeClr val="tx1"/>
                </a:solidFill>
                <a:effectLst/>
                <a:latin typeface="Segoe UI Light" pitchFamily="34" charset="0"/>
                <a:ea typeface="+mn-ea"/>
                <a:cs typeface="+mn-cs"/>
              </a:rPr>
              <a:t> called </a:t>
            </a:r>
            <a:r>
              <a:rPr lang="en-US" sz="882" b="0" i="0" kern="1200" dirty="0" err="1">
                <a:solidFill>
                  <a:schemeClr val="tx1"/>
                </a:solidFill>
                <a:effectLst/>
                <a:latin typeface="Segoe UI Light" pitchFamily="34" charset="0"/>
                <a:ea typeface="+mn-ea"/>
                <a:cs typeface="+mn-cs"/>
              </a:rPr>
              <a:t>EDM_DataUploaders</a:t>
            </a:r>
            <a:r>
              <a:rPr lang="en-US" sz="882" b="0" i="0" kern="1200" dirty="0">
                <a:solidFill>
                  <a:schemeClr val="tx1"/>
                </a:solidFill>
                <a:effectLst/>
                <a:latin typeface="Segoe UI Light" pitchFamily="34" charset="0"/>
                <a:ea typeface="+mn-ea"/>
                <a:cs typeface="+mn-cs"/>
              </a:rPr>
              <a:t>.</a:t>
            </a:r>
          </a:p>
          <a:p>
            <a:r>
              <a:rPr lang="en-US" sz="882" b="0" i="0" kern="1200" dirty="0">
                <a:solidFill>
                  <a:schemeClr val="tx1"/>
                </a:solidFill>
                <a:effectLst/>
                <a:latin typeface="Segoe UI Light" pitchFamily="34" charset="0"/>
                <a:ea typeface="+mn-ea"/>
                <a:cs typeface="+mn-cs"/>
              </a:rPr>
              <a:t>Add one or more users to the </a:t>
            </a:r>
            <a:r>
              <a:rPr lang="en-US" sz="882" b="0" i="1" kern="1200" dirty="0" err="1">
                <a:solidFill>
                  <a:schemeClr val="tx1"/>
                </a:solidFill>
                <a:effectLst/>
                <a:latin typeface="Segoe UI Light" pitchFamily="34" charset="0"/>
                <a:ea typeface="+mn-ea"/>
                <a:cs typeface="+mn-cs"/>
              </a:rPr>
              <a:t>EDM_DataUploaders</a:t>
            </a:r>
            <a:r>
              <a:rPr lang="en-US" sz="882" b="0" i="0"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dirty="0"/>
          </a:p>
          <a:p>
            <a:r>
              <a:rPr lang="en-US" dirty="0"/>
              <a:t>•	This will prompt for user credentials to authorize the EDM upload agent to act on behalf of the user.</a:t>
            </a:r>
          </a:p>
          <a:p>
            <a:endParaRPr lang="en-US" dirty="0"/>
          </a:p>
          <a:p>
            <a:r>
              <a:rPr lang="en-US" dirty="0"/>
              <a:t>Open </a:t>
            </a:r>
            <a:r>
              <a:rPr lang="en-US" dirty="0" err="1"/>
              <a:t>cmd</a:t>
            </a:r>
            <a:r>
              <a:rPr lang="en-US" dirty="0"/>
              <a:t> prompt as admin or you get the error:</a:t>
            </a:r>
          </a:p>
          <a:p>
            <a:endParaRPr lang="en-US" dirty="0"/>
          </a:p>
          <a:p>
            <a:r>
              <a:rPr lang="en-US" dirty="0"/>
              <a:t>Command failed.</a:t>
            </a:r>
          </a:p>
          <a:p>
            <a:r>
              <a:rPr lang="en-US" dirty="0"/>
              <a:t>Error Type: </a:t>
            </a:r>
            <a:r>
              <a:rPr lang="en-US" dirty="0" err="1"/>
              <a:t>System.UnauthorizedAccessException</a:t>
            </a:r>
            <a:endParaRPr lang="en-US" dirty="0"/>
          </a:p>
          <a:p>
            <a:r>
              <a:rPr lang="en-US" dirty="0"/>
              <a:t>Error Message: Access to the path 'C:\Program Files\Microsoft\</a:t>
            </a:r>
            <a:r>
              <a:rPr lang="en-US" dirty="0" err="1"/>
              <a:t>EdmUploadAgent</a:t>
            </a:r>
            <a:r>
              <a:rPr lang="en-US" dirty="0"/>
              <a:t>\TokenCache.dat' is denied.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p>
          <a:p>
            <a:endParaRPr lang="en-US" dirty="0"/>
          </a:p>
          <a:p>
            <a:r>
              <a:rPr lang="en-US" dirty="0"/>
              <a:t>•	Re-run the Authorize command, if any other command fails with authorization errors.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28541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Errors will be displayed on screen or in the C:\Program files\Microsoft\</a:t>
            </a:r>
            <a:r>
              <a:rPr lang="en-US" dirty="0" err="1"/>
              <a:t>EdmUploadAgent</a:t>
            </a:r>
            <a:r>
              <a:rPr lang="en-US" dirty="0"/>
              <a:t>\</a:t>
            </a:r>
            <a:r>
              <a:rPr lang="en-US" dirty="0" err="1"/>
              <a:t>TraceLogs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70895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bug, testing is not enabled and we should see a message indicating this type is not available for testing or it should be grayed 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3621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*Only policy tip (user notification) in Outlook Web Access is supported. </a:t>
            </a:r>
            <a:r>
              <a:rPr lang="en-US" sz="882" kern="1200" dirty="0">
                <a:solidFill>
                  <a:schemeClr val="tx1"/>
                </a:solidFill>
                <a:effectLst/>
                <a:latin typeface="Segoe UI Light" pitchFamily="34" charset="0"/>
                <a:ea typeface="+mn-ea"/>
                <a:cs typeface="+mn-cs"/>
              </a:rPr>
              <a:t>Future Iterations will support DLP block actions for Exchange, SharePoint and OneDrive.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Alternatively can use PS cmdlets new-</a:t>
            </a:r>
            <a:r>
              <a:rPr lang="en-US" sz="882" kern="1200" dirty="0" err="1">
                <a:solidFill>
                  <a:schemeClr val="tx1"/>
                </a:solidFill>
                <a:effectLst/>
                <a:latin typeface="Segoe UI Light" pitchFamily="34" charset="0"/>
                <a:ea typeface="+mn-ea"/>
                <a:cs typeface="+mn-cs"/>
              </a:rPr>
              <a:t>dlpcompliancepolicy</a:t>
            </a:r>
            <a:r>
              <a:rPr lang="en-US" sz="882" kern="1200" dirty="0">
                <a:solidFill>
                  <a:schemeClr val="tx1"/>
                </a:solidFill>
                <a:effectLst/>
                <a:latin typeface="Segoe UI Light" pitchFamily="34" charset="0"/>
                <a:ea typeface="+mn-ea"/>
                <a:cs typeface="+mn-cs"/>
              </a:rPr>
              <a:t> and new-dlpcompliancepolicyrulev2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3753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46317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3879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23472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8515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50116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34293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20:55</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47978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20:14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801555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20:23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38916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71539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7302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23477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606464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1507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81863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47979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197027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196215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22:50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779052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23:00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454652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strInFile</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WScript.Arguments</a:t>
            </a:r>
            <a:r>
              <a:rPr lang="en-US" sz="1800" dirty="0">
                <a:solidFill>
                  <a:srgbClr val="000000"/>
                </a:solidFill>
                <a:effectLst/>
                <a:latin typeface="Courier New" panose="02070309020205020404" pitchFamily="49" charset="0"/>
                <a:ea typeface="Calibri" panose="020F0502020204030204" pitchFamily="34" charset="0"/>
              </a:rPr>
              <a:t>(0)</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Set </a:t>
            </a:r>
            <a:r>
              <a:rPr lang="en-US" sz="1800" dirty="0" err="1">
                <a:solidFill>
                  <a:srgbClr val="000000"/>
                </a:solidFill>
                <a:effectLst/>
                <a:latin typeface="Courier New" panose="02070309020205020404" pitchFamily="49" charset="0"/>
                <a:ea typeface="Calibri" panose="020F0502020204030204" pitchFamily="34" charset="0"/>
              </a:rPr>
              <a:t>objFSO</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CreateObject</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Scripting.FileSystemObject</a:t>
            </a:r>
            <a:r>
              <a:rPr lang="en-US" sz="1800" dirty="0">
                <a:solidFill>
                  <a:srgbClr val="000000"/>
                </a:solidFill>
                <a:effectLst/>
                <a:latin typeface="Courier New" panose="02070309020205020404" pitchFamily="49"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Set </a:t>
            </a:r>
            <a:r>
              <a:rPr lang="en-US" sz="1800" dirty="0" err="1">
                <a:solidFill>
                  <a:srgbClr val="000000"/>
                </a:solidFill>
                <a:effectLst/>
                <a:latin typeface="Courier New" panose="02070309020205020404" pitchFamily="49" charset="0"/>
                <a:ea typeface="Calibri" panose="020F0502020204030204" pitchFamily="34" charset="0"/>
              </a:rPr>
              <a:t>objInFile</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objFSO.OpenTextFile</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strInFile</a:t>
            </a:r>
            <a:r>
              <a:rPr lang="en-US" sz="1800" dirty="0">
                <a:solidFill>
                  <a:srgbClr val="000000"/>
                </a:solidFill>
                <a:effectLst/>
                <a:latin typeface="Courier New" panose="02070309020205020404" pitchFamily="49" charset="0"/>
                <a:ea typeface="Calibri" panose="020F0502020204030204" pitchFamily="34" charset="0"/>
              </a:rPr>
              <a:t>, 1)</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Set </a:t>
            </a:r>
            <a:r>
              <a:rPr lang="en-US" sz="1800" dirty="0" err="1">
                <a:solidFill>
                  <a:srgbClr val="000000"/>
                </a:solidFill>
                <a:effectLst/>
                <a:latin typeface="Courier New" panose="02070309020205020404" pitchFamily="49" charset="0"/>
                <a:ea typeface="Calibri" panose="020F0502020204030204" pitchFamily="34" charset="0"/>
              </a:rPr>
              <a:t>objFilter</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CreateObject</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VBScript.RegExp</a:t>
            </a:r>
            <a:r>
              <a:rPr lang="en-US" sz="1800" dirty="0">
                <a:solidFill>
                  <a:srgbClr val="000000"/>
                </a:solidFill>
                <a:effectLst/>
                <a:latin typeface="Courier New" panose="02070309020205020404" pitchFamily="49"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Set </a:t>
            </a:r>
            <a:r>
              <a:rPr lang="en-US" sz="1800" dirty="0" err="1">
                <a:solidFill>
                  <a:srgbClr val="000000"/>
                </a:solidFill>
                <a:effectLst/>
                <a:latin typeface="Courier New" panose="02070309020205020404" pitchFamily="49" charset="0"/>
                <a:ea typeface="Calibri" panose="020F0502020204030204" pitchFamily="34" charset="0"/>
              </a:rPr>
              <a:t>fso</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CreateObject</a:t>
            </a: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Scripting.FileSystemObject</a:t>
            </a:r>
            <a:r>
              <a:rPr lang="en-US" sz="1800" dirty="0">
                <a:solidFill>
                  <a:srgbClr val="000000"/>
                </a:solidFill>
                <a:effectLst/>
                <a:latin typeface="Courier New" panose="02070309020205020404" pitchFamily="49"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Set </a:t>
            </a:r>
            <a:r>
              <a:rPr lang="en-US" sz="1800" dirty="0" err="1">
                <a:solidFill>
                  <a:srgbClr val="000000"/>
                </a:solidFill>
                <a:effectLst/>
                <a:latin typeface="Courier New" panose="02070309020205020404" pitchFamily="49" charset="0"/>
                <a:ea typeface="Calibri" panose="020F0502020204030204" pitchFamily="34" charset="0"/>
              </a:rPr>
              <a:t>stdout</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fso.GetStandardStream</a:t>
            </a:r>
            <a:r>
              <a:rPr lang="en-US" sz="1800" dirty="0">
                <a:solidFill>
                  <a:srgbClr val="000000"/>
                </a:solidFill>
                <a:effectLst/>
                <a:latin typeface="Courier New" panose="02070309020205020404" pitchFamily="49" charset="0"/>
                <a:ea typeface="Calibri" panose="020F0502020204030204" pitchFamily="34" charset="0"/>
              </a:rPr>
              <a:t> (1)</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objFilter.Global</a:t>
            </a:r>
            <a:r>
              <a:rPr lang="en-US" sz="1800" dirty="0">
                <a:solidFill>
                  <a:srgbClr val="000000"/>
                </a:solidFill>
                <a:effectLst/>
                <a:latin typeface="Courier New" panose="02070309020205020404" pitchFamily="49" charset="0"/>
                <a:ea typeface="Calibri" panose="020F0502020204030204" pitchFamily="34" charset="0"/>
              </a:rPr>
              <a:t> = True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objFilter.Pattern</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WScript.Arguments</a:t>
            </a:r>
            <a:r>
              <a:rPr lang="en-US" sz="1800" dirty="0">
                <a:solidFill>
                  <a:srgbClr val="000000"/>
                </a:solidFill>
                <a:effectLst/>
                <a:latin typeface="Courier New" panose="02070309020205020404" pitchFamily="49" charset="0"/>
                <a:ea typeface="Calibri" panose="020F0502020204030204" pitchFamily="34" charset="0"/>
              </a:rPr>
              <a:t>(1)</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46002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stdout.WriteLine</a:t>
            </a:r>
            <a:r>
              <a:rPr lang="en-US" sz="1800" dirty="0">
                <a:solidFill>
                  <a:srgbClr val="000000"/>
                </a:solidFill>
                <a:effectLst/>
                <a:latin typeface="Courier New" panose="02070309020205020404" pitchFamily="49" charset="0"/>
                <a:ea typeface="Calibri" panose="020F0502020204030204" pitchFamily="34" charset="0"/>
              </a:rPr>
              <a:t> "This will go to standard output."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Do Until </a:t>
            </a:r>
            <a:r>
              <a:rPr lang="en-US" sz="1800" dirty="0" err="1">
                <a:solidFill>
                  <a:srgbClr val="000000"/>
                </a:solidFill>
                <a:effectLst/>
                <a:latin typeface="Courier New" panose="02070309020205020404" pitchFamily="49" charset="0"/>
                <a:ea typeface="Calibri" panose="020F0502020204030204" pitchFamily="34" charset="0"/>
              </a:rPr>
              <a:t>objInFile.AtEndOfStream</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strFileRow</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objInFile.ReadLine</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if </a:t>
            </a:r>
            <a:r>
              <a:rPr lang="en-US" sz="1800" dirty="0" err="1">
                <a:solidFill>
                  <a:srgbClr val="000000"/>
                </a:solidFill>
                <a:effectLst/>
                <a:latin typeface="Courier New" panose="02070309020205020404" pitchFamily="49" charset="0"/>
                <a:ea typeface="Calibri" panose="020F0502020204030204" pitchFamily="34" charset="0"/>
              </a:rPr>
              <a:t>objFilter.Test</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strFileRow</a:t>
            </a:r>
            <a:r>
              <a:rPr lang="en-US" sz="1800" dirty="0">
                <a:solidFill>
                  <a:srgbClr val="000000"/>
                </a:solidFill>
                <a:effectLst/>
                <a:latin typeface="Courier New" panose="02070309020205020404" pitchFamily="49" charset="0"/>
                <a:ea typeface="Calibri" panose="020F0502020204030204" pitchFamily="34" charset="0"/>
              </a:rPr>
              <a:t>) then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strPMatch</a:t>
            </a:r>
            <a:r>
              <a:rPr lang="en-US" sz="1800" dirty="0">
                <a:solidFill>
                  <a:srgbClr val="000000"/>
                </a:solidFill>
                <a:effectLst/>
                <a:latin typeface="Courier New" panose="02070309020205020404" pitchFamily="49" charset="0"/>
                <a:ea typeface="Calibri" panose="020F0502020204030204" pitchFamily="34" charset="0"/>
              </a:rPr>
              <a:t> = </a:t>
            </a:r>
            <a:r>
              <a:rPr lang="en-US" sz="1800" dirty="0" err="1">
                <a:solidFill>
                  <a:srgbClr val="000000"/>
                </a:solidFill>
                <a:effectLst/>
                <a:latin typeface="Courier New" panose="02070309020205020404" pitchFamily="49" charset="0"/>
                <a:ea typeface="Calibri" panose="020F0502020204030204" pitchFamily="34" charset="0"/>
              </a:rPr>
              <a:t>objFilter.Replace</a:t>
            </a:r>
            <a:r>
              <a:rPr lang="en-US" sz="1800" dirty="0">
                <a:solidFill>
                  <a:srgbClr val="000000"/>
                </a:solidFill>
                <a:effectLst/>
                <a:latin typeface="Courier New" panose="02070309020205020404" pitchFamily="49" charset="0"/>
                <a:ea typeface="Calibri" panose="020F0502020204030204" pitchFamily="34" charset="0"/>
              </a:rPr>
              <a:t>(</a:t>
            </a:r>
            <a:r>
              <a:rPr lang="en-US" sz="1800" dirty="0" err="1">
                <a:solidFill>
                  <a:srgbClr val="000000"/>
                </a:solidFill>
                <a:effectLst/>
                <a:latin typeface="Courier New" panose="02070309020205020404" pitchFamily="49" charset="0"/>
                <a:ea typeface="Calibri" panose="020F0502020204030204" pitchFamily="34" charset="0"/>
              </a:rPr>
              <a:t>strFileRow</a:t>
            </a:r>
            <a:r>
              <a:rPr lang="en-US" sz="1800" dirty="0">
                <a:solidFill>
                  <a:srgbClr val="000000"/>
                </a:solidFill>
                <a:effectLst/>
                <a:latin typeface="Courier New" panose="02070309020205020404" pitchFamily="49"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if not </a:t>
            </a:r>
            <a:r>
              <a:rPr lang="en-US" sz="1800" dirty="0" err="1">
                <a:solidFill>
                  <a:srgbClr val="000000"/>
                </a:solidFill>
                <a:effectLst/>
                <a:latin typeface="Courier New" panose="02070309020205020404" pitchFamily="49" charset="0"/>
                <a:ea typeface="Calibri" panose="020F0502020204030204" pitchFamily="34" charset="0"/>
              </a:rPr>
              <a:t>strPMatch</a:t>
            </a:r>
            <a:r>
              <a:rPr lang="en-US" sz="1800" dirty="0">
                <a:solidFill>
                  <a:srgbClr val="000000"/>
                </a:solidFill>
                <a:effectLst/>
                <a:latin typeface="Courier New" panose="02070309020205020404" pitchFamily="49" charset="0"/>
                <a:ea typeface="Calibri" panose="020F0502020204030204" pitchFamily="34" charset="0"/>
              </a:rPr>
              <a:t> = "" then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stdOut.WriteLine</a:t>
            </a:r>
            <a:r>
              <a:rPr lang="en-US" sz="1800" dirty="0">
                <a:solidFill>
                  <a:srgbClr val="000000"/>
                </a:solidFill>
                <a:effectLst/>
                <a:latin typeface="Courier New" panose="02070309020205020404" pitchFamily="49" charset="0"/>
                <a:ea typeface="Calibri" panose="020F0502020204030204" pitchFamily="34" charset="0"/>
              </a:rPr>
              <a:t> "Partial Mismatch in " + </a:t>
            </a:r>
            <a:r>
              <a:rPr lang="en-US" sz="1800" dirty="0" err="1">
                <a:solidFill>
                  <a:srgbClr val="000000"/>
                </a:solidFill>
                <a:effectLst/>
                <a:latin typeface="Courier New" panose="02070309020205020404" pitchFamily="49" charset="0"/>
                <a:ea typeface="Calibri" panose="020F0502020204030204" pitchFamily="34" charset="0"/>
              </a:rPr>
              <a:t>strFileRow</a:t>
            </a:r>
            <a:r>
              <a:rPr lang="en-US" sz="1800" dirty="0">
                <a:solidFill>
                  <a:srgbClr val="000000"/>
                </a:solidFill>
                <a:effectLst/>
                <a:latin typeface="Courier New" panose="02070309020205020404" pitchFamily="49" charset="0"/>
                <a:ea typeface="Calibri" panose="020F0502020204030204" pitchFamily="34" charset="0"/>
              </a:rPr>
              <a:t> + ": " + </a:t>
            </a:r>
            <a:r>
              <a:rPr lang="en-US" sz="1800" dirty="0" err="1">
                <a:solidFill>
                  <a:srgbClr val="000000"/>
                </a:solidFill>
                <a:effectLst/>
                <a:latin typeface="Courier New" panose="02070309020205020404" pitchFamily="49" charset="0"/>
                <a:ea typeface="Calibri" panose="020F0502020204030204" pitchFamily="34" charset="0"/>
              </a:rPr>
              <a:t>strPMatch</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else</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stdOut.WriteLine</a:t>
            </a:r>
            <a:r>
              <a:rPr lang="en-US" sz="1800" dirty="0">
                <a:solidFill>
                  <a:srgbClr val="000000"/>
                </a:solidFill>
                <a:effectLst/>
                <a:latin typeface="Courier New" panose="02070309020205020404" pitchFamily="49" charset="0"/>
                <a:ea typeface="Calibri" panose="020F0502020204030204" pitchFamily="34" charset="0"/>
              </a:rPr>
              <a:t> "Match: " + </a:t>
            </a:r>
            <a:r>
              <a:rPr lang="en-US" sz="1800" dirty="0" err="1">
                <a:solidFill>
                  <a:srgbClr val="000000"/>
                </a:solidFill>
                <a:effectLst/>
                <a:latin typeface="Courier New" panose="02070309020205020404" pitchFamily="49" charset="0"/>
                <a:ea typeface="Calibri" panose="020F0502020204030204" pitchFamily="34" charset="0"/>
              </a:rPr>
              <a:t>strFileRow</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end if</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else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a:t>
            </a:r>
            <a:r>
              <a:rPr lang="en-US" sz="1800" dirty="0" err="1">
                <a:solidFill>
                  <a:srgbClr val="000000"/>
                </a:solidFill>
                <a:effectLst/>
                <a:latin typeface="Courier New" panose="02070309020205020404" pitchFamily="49" charset="0"/>
                <a:ea typeface="Calibri" panose="020F0502020204030204" pitchFamily="34" charset="0"/>
              </a:rPr>
              <a:t>stdOut.WriteLine</a:t>
            </a:r>
            <a:r>
              <a:rPr lang="en-US" sz="1800" dirty="0">
                <a:solidFill>
                  <a:srgbClr val="000000"/>
                </a:solidFill>
                <a:effectLst/>
                <a:latin typeface="Courier New" panose="02070309020205020404" pitchFamily="49" charset="0"/>
                <a:ea typeface="Calibri" panose="020F0502020204030204" pitchFamily="34" charset="0"/>
              </a:rPr>
              <a:t> "Mismatch: " + </a:t>
            </a:r>
            <a:r>
              <a:rPr lang="en-US" sz="1800" dirty="0" err="1">
                <a:solidFill>
                  <a:srgbClr val="000000"/>
                </a:solidFill>
                <a:effectLst/>
                <a:latin typeface="Courier New" panose="02070309020205020404" pitchFamily="49" charset="0"/>
                <a:ea typeface="Calibri" panose="020F0502020204030204" pitchFamily="34" charset="0"/>
              </a:rPr>
              <a:t>strFileRow</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      end if</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000000"/>
                </a:solidFill>
                <a:effectLst/>
                <a:latin typeface="Courier New" panose="02070309020205020404" pitchFamily="49" charset="0"/>
                <a:ea typeface="Calibri" panose="020F0502020204030204" pitchFamily="34" charset="0"/>
              </a:rPr>
              <a:t>Loop</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objOutFile.Close</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solidFill>
                  <a:srgbClr val="000000"/>
                </a:solidFill>
                <a:effectLst/>
                <a:latin typeface="Courier New" panose="02070309020205020404" pitchFamily="49" charset="0"/>
                <a:ea typeface="Calibri" panose="020F0502020204030204" pitchFamily="34" charset="0"/>
              </a:rPr>
              <a:t>objInFile.Close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23:40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967164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23:48</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6483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05/31/2022 23:48</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28616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Set up the security group and user account</a:t>
            </a:r>
          </a:p>
          <a:p>
            <a:r>
              <a:rPr lang="en-US" sz="882" b="0" i="0" u="none" strike="noStrike" kern="1200" dirty="0">
                <a:solidFill>
                  <a:schemeClr val="tx1"/>
                </a:solidFill>
                <a:effectLst/>
                <a:latin typeface="Segoe UI Light" pitchFamily="34" charset="0"/>
                <a:ea typeface="+mn-ea"/>
                <a:cs typeface="+mn-cs"/>
              </a:rPr>
              <a:t>As a global administrator, go to the admin center (</a:t>
            </a:r>
            <a:r>
              <a:rPr lang="en-US" sz="882" b="0" i="0" u="sng" strike="noStrike" kern="1200" dirty="0">
                <a:solidFill>
                  <a:schemeClr val="tx1"/>
                </a:solidFill>
                <a:effectLst/>
                <a:latin typeface="Segoe UI Light" pitchFamily="34" charset="0"/>
                <a:ea typeface="+mn-ea"/>
                <a:cs typeface="+mn-cs"/>
                <a:hlinkClick r:id="rId3"/>
              </a:rPr>
              <a:t>https://admin.microsoft.com</a:t>
            </a:r>
            <a:r>
              <a:rPr lang="en-US" sz="882" b="0" i="0" u="none" strike="noStrike" kern="1200" dirty="0">
                <a:solidFill>
                  <a:schemeClr val="tx1"/>
                </a:solidFill>
                <a:effectLst/>
                <a:latin typeface="Segoe UI Light" pitchFamily="34" charset="0"/>
                <a:ea typeface="+mn-ea"/>
                <a:cs typeface="+mn-cs"/>
              </a:rPr>
              <a:t>) and </a:t>
            </a:r>
            <a:r>
              <a:rPr lang="en-US" sz="882" b="0" i="0" u="sng" strike="noStrike" kern="1200" dirty="0">
                <a:solidFill>
                  <a:schemeClr val="tx1"/>
                </a:solidFill>
                <a:effectLst/>
                <a:latin typeface="Segoe UI Light" pitchFamily="34" charset="0"/>
                <a:ea typeface="+mn-ea"/>
                <a:cs typeface="+mn-cs"/>
                <a:hlinkClick r:id="rId4"/>
              </a:rPr>
              <a:t>create a security group</a:t>
            </a:r>
            <a:r>
              <a:rPr lang="en-US" sz="882" b="0" i="0" u="none" strike="noStrike" kern="1200" dirty="0">
                <a:solidFill>
                  <a:schemeClr val="tx1"/>
                </a:solidFill>
                <a:effectLst/>
                <a:latin typeface="Segoe UI Light" pitchFamily="34" charset="0"/>
                <a:ea typeface="+mn-ea"/>
                <a:cs typeface="+mn-cs"/>
              </a:rPr>
              <a:t> called </a:t>
            </a:r>
            <a:r>
              <a:rPr lang="en-US" sz="882" b="0" i="0"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Add one or more users to the </a:t>
            </a:r>
            <a:r>
              <a:rPr lang="en-US" sz="882" b="0" i="1" u="none" strike="noStrike" kern="1200" dirty="0" err="1">
                <a:solidFill>
                  <a:schemeClr val="tx1"/>
                </a:solidFill>
                <a:effectLst/>
                <a:latin typeface="Segoe UI Light" pitchFamily="34" charset="0"/>
                <a:ea typeface="+mn-ea"/>
                <a:cs typeface="+mn-cs"/>
              </a:rPr>
              <a:t>EDM_DataUploaders</a:t>
            </a:r>
            <a:r>
              <a:rPr lang="en-US" sz="882" b="0" i="0" u="none" strike="noStrike" kern="1200" dirty="0">
                <a:solidFill>
                  <a:schemeClr val="tx1"/>
                </a:solidFill>
                <a:effectLst/>
                <a:latin typeface="Segoe UI Light" pitchFamily="34" charset="0"/>
                <a:ea typeface="+mn-ea"/>
                <a:cs typeface="+mn-cs"/>
              </a:rPr>
              <a:t> security group. (These users will manage the database of sensitive information.)</a:t>
            </a:r>
          </a:p>
          <a:p>
            <a:r>
              <a:rPr lang="en-US" sz="882" b="0" i="0" u="none" strike="noStrike" kern="1200" dirty="0">
                <a:solidFill>
                  <a:schemeClr val="tx1"/>
                </a:solidFill>
                <a:effectLst/>
                <a:latin typeface="Segoe UI Light" pitchFamily="34" charset="0"/>
                <a:ea typeface="+mn-ea"/>
                <a:cs typeface="+mn-cs"/>
              </a:rPr>
              <a:t>Make sure each user who is managing the sensitive data is a local admin on the machine used for the EDM Upload Agent.</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dirty="0"/>
              <a:t>Agent Purpose:</a:t>
            </a:r>
          </a:p>
          <a:p>
            <a:pPr marL="742950" lvl="1" indent="-514350">
              <a:buFont typeface="+mj-lt"/>
              <a:buAutoNum type="arabicPeriod"/>
            </a:pPr>
            <a:r>
              <a:rPr lang="en-US" dirty="0"/>
              <a:t>To one-way hash the data for upload</a:t>
            </a:r>
          </a:p>
          <a:p>
            <a:pPr marL="742950" lvl="1" indent="-514350">
              <a:buFont typeface="+mj-lt"/>
              <a:buAutoNum type="arabicPeriod"/>
            </a:pPr>
            <a:r>
              <a:rPr lang="en-US" dirty="0"/>
              <a:t>Upload Hashed file to the service – where it is stored and ready for lookups</a:t>
            </a:r>
          </a:p>
          <a:p>
            <a:r>
              <a:rPr lang="en-US" dirty="0"/>
              <a:t>Agent trace logs located:</a:t>
            </a:r>
          </a:p>
          <a:p>
            <a:pPr marL="228600" lvl="1" indent="0">
              <a:buNone/>
            </a:pPr>
            <a:r>
              <a:rPr lang="en-US" dirty="0">
                <a:solidFill>
                  <a:schemeClr val="accent2"/>
                </a:solidFill>
              </a:rPr>
              <a:t>C:\Program Files\Microsoft\</a:t>
            </a:r>
            <a:r>
              <a:rPr lang="en-US" dirty="0" err="1">
                <a:solidFill>
                  <a:schemeClr val="accent2"/>
                </a:solidFill>
              </a:rPr>
              <a:t>EdmUploadAgent</a:t>
            </a:r>
            <a:r>
              <a:rPr lang="en-US" dirty="0">
                <a:solidFill>
                  <a:schemeClr val="accent2"/>
                </a:solidFill>
              </a:rPr>
              <a:t>\</a:t>
            </a:r>
            <a:r>
              <a:rPr lang="en-US" dirty="0" err="1">
                <a:solidFill>
                  <a:schemeClr val="accent2"/>
                </a:solidFill>
              </a:rPr>
              <a:t>TraceLogs</a:t>
            </a:r>
            <a:endParaRPr lang="en-US" dirty="0">
              <a:solidFill>
                <a:schemeClr val="accent2"/>
              </a:solidFill>
            </a:endParaRPr>
          </a:p>
          <a:p>
            <a:pPr marL="228600" lvl="1" indent="0">
              <a:buNone/>
            </a:pPr>
            <a:endParaRPr lang="en-US" dirty="0">
              <a:solidFill>
                <a:schemeClr val="accent2"/>
              </a:solidFill>
            </a:endParaRPr>
          </a:p>
          <a:p>
            <a:r>
              <a:rPr lang="en-US" dirty="0"/>
              <a:t>Run PS as admin</a:t>
            </a:r>
          </a:p>
          <a:p>
            <a:endParaRPr lang="en-US" dirty="0"/>
          </a:p>
          <a:p>
            <a:r>
              <a:rPr lang="en-US" dirty="0"/>
              <a:t>Upload agent used to create a one way hash of data to be uploaded agent allows customer to indicate which column to base hash on. Hashed data is not available for lookup</a:t>
            </a:r>
          </a:p>
          <a:p>
            <a:endParaRPr lang="en-US" dirty="0"/>
          </a:p>
          <a:p>
            <a:r>
              <a:rPr lang="en-US" dirty="0"/>
              <a:t>EDM Upload Agent should have</a:t>
            </a:r>
          </a:p>
          <a:p>
            <a:r>
              <a:rPr lang="en-US" dirty="0"/>
              <a:t>o	Read access to the file with Lookup data (csv).</a:t>
            </a:r>
          </a:p>
          <a:p>
            <a:r>
              <a:rPr lang="en-US" dirty="0"/>
              <a:t>o	Write access to location for storing hashed data. </a:t>
            </a:r>
          </a:p>
          <a:p>
            <a:r>
              <a:rPr lang="en-US" dirty="0"/>
              <a:t>o	Access to Microsoft Azure Service and ability to write to Azure Storage Blob. </a:t>
            </a:r>
            <a:endParaRPr lang="en-US" dirty="0">
              <a:solidFill>
                <a:schemeClr val="accent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06/01/2022 00:02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14991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1648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6501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53641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127025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05/27/2022 16:07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26453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chang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6" name="Text Placeholder 3">
            <a:extLst>
              <a:ext uri="{FF2B5EF4-FFF2-40B4-BE49-F238E27FC236}">
                <a16:creationId xmlns:a16="http://schemas.microsoft.com/office/drawing/2014/main" id="{5C191C7F-3C21-477A-B154-0EA598048358}"/>
              </a:ext>
            </a:extLst>
          </p:cNvPr>
          <p:cNvSpPr>
            <a:spLocks noGrp="1"/>
          </p:cNvSpPr>
          <p:nvPr>
            <p:ph type="body" sz="quarter" idx="12"/>
          </p:nvPr>
        </p:nvSpPr>
        <p:spPr>
          <a:xfrm>
            <a:off x="395654" y="1127125"/>
            <a:ext cx="11658600" cy="4981067"/>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1">
            <a:extLst>
              <a:ext uri="{FF2B5EF4-FFF2-40B4-BE49-F238E27FC236}">
                <a16:creationId xmlns:a16="http://schemas.microsoft.com/office/drawing/2014/main" id="{9F89F412-9EB8-4BAE-AC63-77618C95B907}"/>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3129797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Do">
    <p:bg>
      <p:bgRef idx="1001">
        <a:schemeClr val="bg1"/>
      </p:bgRef>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C59E7A9F-EAE4-4C20-ADB5-E2DB8B8F01D7}"/>
              </a:ext>
            </a:extLst>
          </p:cNvPr>
          <p:cNvPicPr>
            <a:picLocks noChangeAspect="1"/>
          </p:cNvPicPr>
          <p:nvPr userDrawn="1"/>
        </p:nvPicPr>
        <p:blipFill>
          <a:blip r:embed="rId2"/>
          <a:srcRect/>
          <a:stretch/>
        </p:blipFill>
        <p:spPr>
          <a:xfrm>
            <a:off x="382221" y="5760085"/>
            <a:ext cx="822960" cy="822960"/>
          </a:xfrm>
          <a:prstGeom prst="rect">
            <a:avLst/>
          </a:prstGeom>
        </p:spPr>
      </p:pic>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6" name="Text Placeholder 3">
            <a:extLst>
              <a:ext uri="{FF2B5EF4-FFF2-40B4-BE49-F238E27FC236}">
                <a16:creationId xmlns:a16="http://schemas.microsoft.com/office/drawing/2014/main" id="{C4ED3212-7014-4626-B8CF-DE748A3C25E3}"/>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1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Do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25E3290D-A630-447C-85FE-F4BD295B1EEF}"/>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77E3ED08-F4DF-4C62-8F2A-1CAD9AC1D0EF}"/>
              </a:ext>
            </a:extLst>
          </p:cNvPr>
          <p:cNvPicPr>
            <a:picLocks noChangeAspect="1"/>
          </p:cNvPicPr>
          <p:nvPr userDrawn="1"/>
        </p:nvPicPr>
        <p:blipFill>
          <a:blip r:embed="rId2"/>
          <a:srcRect/>
          <a:stretch/>
        </p:blipFill>
        <p:spPr>
          <a:xfrm>
            <a:off x="382221" y="5760085"/>
            <a:ext cx="822960" cy="822960"/>
          </a:xfrm>
          <a:prstGeom prst="rect">
            <a:avLst/>
          </a:prstGeom>
        </p:spPr>
      </p:pic>
    </p:spTree>
    <p:extLst>
      <p:ext uri="{BB962C8B-B14F-4D97-AF65-F5344CB8AC3E}">
        <p14:creationId xmlns:p14="http://schemas.microsoft.com/office/powerpoint/2010/main" val="3895494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Do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6" name="Table Placeholder 3">
            <a:extLst>
              <a:ext uri="{FF2B5EF4-FFF2-40B4-BE49-F238E27FC236}">
                <a16:creationId xmlns:a16="http://schemas.microsoft.com/office/drawing/2014/main" id="{803CE55B-CB18-41C8-8C07-25E1EB3D98F6}"/>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5" name="Picture 1">
            <a:extLst>
              <a:ext uri="{FF2B5EF4-FFF2-40B4-BE49-F238E27FC236}">
                <a16:creationId xmlns:a16="http://schemas.microsoft.com/office/drawing/2014/main" id="{266A7A74-B7B4-4206-89C5-489B6EC2B87D}"/>
              </a:ext>
            </a:extLst>
          </p:cNvPr>
          <p:cNvPicPr>
            <a:picLocks noChangeAspect="1"/>
          </p:cNvPicPr>
          <p:nvPr userDrawn="1"/>
        </p:nvPicPr>
        <p:blipFill>
          <a:blip r:embed="rId2"/>
          <a:srcRect/>
          <a:stretch/>
        </p:blipFill>
        <p:spPr>
          <a:xfrm>
            <a:off x="382221" y="5760085"/>
            <a:ext cx="822960" cy="822960"/>
          </a:xfrm>
          <a:prstGeom prst="rect">
            <a:avLst/>
          </a:prstGeom>
        </p:spPr>
      </p:pic>
    </p:spTree>
    <p:extLst>
      <p:ext uri="{BB962C8B-B14F-4D97-AF65-F5344CB8AC3E}">
        <p14:creationId xmlns:p14="http://schemas.microsoft.com/office/powerpoint/2010/main" val="3405485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tlook Mobi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857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
        <p:nvSpPr>
          <p:cNvPr id="6" name="Text Placeholder 3">
            <a:extLst>
              <a:ext uri="{FF2B5EF4-FFF2-40B4-BE49-F238E27FC236}">
                <a16:creationId xmlns:a16="http://schemas.microsoft.com/office/drawing/2014/main" id="{949218BA-EC29-4E9F-9507-2316ABA04CFE}"/>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
            <a:extLst>
              <a:ext uri="{FF2B5EF4-FFF2-40B4-BE49-F238E27FC236}">
                <a16:creationId xmlns:a16="http://schemas.microsoft.com/office/drawing/2014/main" id="{3282029E-3D26-4E66-9CB8-DA44A81C7841}"/>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3240852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tlook Mobile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857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
        <p:nvSpPr>
          <p:cNvPr id="5" name="Text Placeholder 3">
            <a:extLst>
              <a:ext uri="{FF2B5EF4-FFF2-40B4-BE49-F238E27FC236}">
                <a16:creationId xmlns:a16="http://schemas.microsoft.com/office/drawing/2014/main" id="{C3FF6805-602F-4F85-AED3-D75557645E1C}"/>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A109389F-0295-4EA0-A199-4832D15EEF0D}"/>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2132623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tlook Mobile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857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
        <p:nvSpPr>
          <p:cNvPr id="6" name="Table Placeholder 3">
            <a:extLst>
              <a:ext uri="{FF2B5EF4-FFF2-40B4-BE49-F238E27FC236}">
                <a16:creationId xmlns:a16="http://schemas.microsoft.com/office/drawing/2014/main" id="{62F13F7A-0E38-40D5-A683-350FF2A860B1}"/>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5" name="Picture 1">
            <a:extLst>
              <a:ext uri="{FF2B5EF4-FFF2-40B4-BE49-F238E27FC236}">
                <a16:creationId xmlns:a16="http://schemas.microsoft.com/office/drawing/2014/main" id="{949C60C8-C251-4926-BB57-9A3E6481FB40}"/>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2972999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look for Mac">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107C10"/>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6" name="Text Placeholder 3">
            <a:extLst>
              <a:ext uri="{FF2B5EF4-FFF2-40B4-BE49-F238E27FC236}">
                <a16:creationId xmlns:a16="http://schemas.microsoft.com/office/drawing/2014/main" id="{AF9F425A-D10F-4213-AED5-5F8DC58BB0B6}"/>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
            <a:extLst>
              <a:ext uri="{FF2B5EF4-FFF2-40B4-BE49-F238E27FC236}">
                <a16:creationId xmlns:a16="http://schemas.microsoft.com/office/drawing/2014/main" id="{3A3642B3-3629-4490-9CAE-18BF2D5D27CE}"/>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3428279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tlook for Mac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107C10"/>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5" name="Text Placeholder 3">
            <a:extLst>
              <a:ext uri="{FF2B5EF4-FFF2-40B4-BE49-F238E27FC236}">
                <a16:creationId xmlns:a16="http://schemas.microsoft.com/office/drawing/2014/main" id="{DE3873C6-9FCE-4ADF-B55D-7A9E33C2D91A}"/>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5E0380D6-D57A-4540-AF25-98B5A4A02164}"/>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2954324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look for Mac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107C10"/>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6" name="Table Placeholder 3">
            <a:extLst>
              <a:ext uri="{FF2B5EF4-FFF2-40B4-BE49-F238E27FC236}">
                <a16:creationId xmlns:a16="http://schemas.microsoft.com/office/drawing/2014/main" id="{0D092EA1-DDEF-46C0-8FA1-BD3542754343}"/>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5" name="Picture 1">
            <a:extLst>
              <a:ext uri="{FF2B5EF4-FFF2-40B4-BE49-F238E27FC236}">
                <a16:creationId xmlns:a16="http://schemas.microsoft.com/office/drawing/2014/main" id="{060A1241-2528-4C3B-B280-D52A8CDFE7B0}"/>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132999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I">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8661C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6" name="Text Placeholder 3">
            <a:extLst>
              <a:ext uri="{FF2B5EF4-FFF2-40B4-BE49-F238E27FC236}">
                <a16:creationId xmlns:a16="http://schemas.microsoft.com/office/drawing/2014/main" id="{517EA76A-BDA3-40E9-9124-B4798A1032D7}"/>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AC0D796F-3841-4A79-8F25-9833A5B9895D}"/>
              </a:ext>
            </a:extLst>
          </p:cNvPr>
          <p:cNvGrpSpPr/>
          <p:nvPr userDrawn="1"/>
        </p:nvGrpSpPr>
        <p:grpSpPr>
          <a:xfrm>
            <a:off x="395654" y="5928661"/>
            <a:ext cx="1324079" cy="727746"/>
            <a:chOff x="122237" y="6106686"/>
            <a:chExt cx="1324079" cy="727746"/>
          </a:xfrm>
        </p:grpSpPr>
        <p:pic>
          <p:nvPicPr>
            <p:cNvPr id="10" name="Picture 1">
              <a:extLst>
                <a:ext uri="{FF2B5EF4-FFF2-40B4-BE49-F238E27FC236}">
                  <a16:creationId xmlns:a16="http://schemas.microsoft.com/office/drawing/2014/main" id="{8DA082FD-2AF6-484D-8898-DFEFE3C36C94}"/>
                </a:ext>
              </a:extLst>
            </p:cNvPr>
            <p:cNvPicPr>
              <a:picLocks/>
            </p:cNvPicPr>
            <p:nvPr userDrawn="1"/>
          </p:nvPicPr>
          <p:blipFill>
            <a:blip r:embed="rId2"/>
            <a:srcRect/>
            <a:stretch/>
          </p:blipFill>
          <p:spPr>
            <a:xfrm>
              <a:off x="122237" y="6106686"/>
              <a:ext cx="1005840" cy="541871"/>
            </a:xfrm>
            <a:prstGeom prst="rect">
              <a:avLst/>
            </a:prstGeom>
          </p:spPr>
        </p:pic>
        <p:pic>
          <p:nvPicPr>
            <p:cNvPr id="11" name="Picture 10" descr="Icon&#10;&#10;Description automatically generated">
              <a:extLst>
                <a:ext uri="{FF2B5EF4-FFF2-40B4-BE49-F238E27FC236}">
                  <a16:creationId xmlns:a16="http://schemas.microsoft.com/office/drawing/2014/main" id="{09DC8807-17A3-40A8-9DDC-5660F43FFF1D}"/>
                </a:ext>
              </a:extLst>
            </p:cNvPr>
            <p:cNvPicPr>
              <a:picLocks noChangeAspect="1"/>
            </p:cNvPicPr>
            <p:nvPr userDrawn="1"/>
          </p:nvPicPr>
          <p:blipFill>
            <a:blip r:embed="rId3"/>
            <a:stretch>
              <a:fillRect/>
            </a:stretch>
          </p:blipFill>
          <p:spPr>
            <a:xfrm>
              <a:off x="440476" y="6292534"/>
              <a:ext cx="1005840" cy="541898"/>
            </a:xfrm>
            <a:prstGeom prst="rect">
              <a:avLst/>
            </a:prstGeom>
          </p:spPr>
        </p:pic>
      </p:grpSp>
    </p:spTree>
    <p:extLst>
      <p:ext uri="{BB962C8B-B14F-4D97-AF65-F5344CB8AC3E}">
        <p14:creationId xmlns:p14="http://schemas.microsoft.com/office/powerpoint/2010/main" val="4021775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change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7" name="Text Placeholder 3">
            <a:extLst>
              <a:ext uri="{FF2B5EF4-FFF2-40B4-BE49-F238E27FC236}">
                <a16:creationId xmlns:a16="http://schemas.microsoft.com/office/drawing/2014/main" id="{90CEFBB3-3341-4EC2-AE0A-1078514BDF60}"/>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
            <a:extLst>
              <a:ext uri="{FF2B5EF4-FFF2-40B4-BE49-F238E27FC236}">
                <a16:creationId xmlns:a16="http://schemas.microsoft.com/office/drawing/2014/main" id="{75A072EB-C37A-4D6F-92BD-58A98B4CDAED}"/>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1309879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I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8661C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6F52C973-E656-4B20-9385-FF85583C0E7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122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I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8661C5"/>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6" name="Table Placeholder 3">
            <a:extLst>
              <a:ext uri="{FF2B5EF4-FFF2-40B4-BE49-F238E27FC236}">
                <a16:creationId xmlns:a16="http://schemas.microsoft.com/office/drawing/2014/main" id="{3C34D032-4DB1-41CD-AD29-30C4ADAEBC7C}"/>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grpSp>
        <p:nvGrpSpPr>
          <p:cNvPr id="9" name="Group 8">
            <a:extLst>
              <a:ext uri="{FF2B5EF4-FFF2-40B4-BE49-F238E27FC236}">
                <a16:creationId xmlns:a16="http://schemas.microsoft.com/office/drawing/2014/main" id="{3D1568AE-6FF6-4FE2-81C8-115408ABDE1D}"/>
              </a:ext>
            </a:extLst>
          </p:cNvPr>
          <p:cNvGrpSpPr/>
          <p:nvPr userDrawn="1"/>
        </p:nvGrpSpPr>
        <p:grpSpPr>
          <a:xfrm>
            <a:off x="395654" y="5928661"/>
            <a:ext cx="1324079" cy="727746"/>
            <a:chOff x="122237" y="6106686"/>
            <a:chExt cx="1324079" cy="727746"/>
          </a:xfrm>
        </p:grpSpPr>
        <p:pic>
          <p:nvPicPr>
            <p:cNvPr id="10" name="Picture 1">
              <a:extLst>
                <a:ext uri="{FF2B5EF4-FFF2-40B4-BE49-F238E27FC236}">
                  <a16:creationId xmlns:a16="http://schemas.microsoft.com/office/drawing/2014/main" id="{89B93BDA-1D8D-4CDB-A8A6-5B5017428EDA}"/>
                </a:ext>
              </a:extLst>
            </p:cNvPr>
            <p:cNvPicPr>
              <a:picLocks/>
            </p:cNvPicPr>
            <p:nvPr userDrawn="1"/>
          </p:nvPicPr>
          <p:blipFill>
            <a:blip r:embed="rId2"/>
            <a:srcRect/>
            <a:stretch/>
          </p:blipFill>
          <p:spPr>
            <a:xfrm>
              <a:off x="122237" y="6106686"/>
              <a:ext cx="1005840" cy="541871"/>
            </a:xfrm>
            <a:prstGeom prst="rect">
              <a:avLst/>
            </a:prstGeom>
          </p:spPr>
        </p:pic>
        <p:pic>
          <p:nvPicPr>
            <p:cNvPr id="11" name="Picture 10" descr="Icon&#10;&#10;Description automatically generated">
              <a:extLst>
                <a:ext uri="{FF2B5EF4-FFF2-40B4-BE49-F238E27FC236}">
                  <a16:creationId xmlns:a16="http://schemas.microsoft.com/office/drawing/2014/main" id="{389B6A4E-BDCA-47DE-8489-DBC71EAA6838}"/>
                </a:ext>
              </a:extLst>
            </p:cNvPr>
            <p:cNvPicPr>
              <a:picLocks noChangeAspect="1"/>
            </p:cNvPicPr>
            <p:nvPr userDrawn="1"/>
          </p:nvPicPr>
          <p:blipFill>
            <a:blip r:embed="rId3"/>
            <a:stretch>
              <a:fillRect/>
            </a:stretch>
          </p:blipFill>
          <p:spPr>
            <a:xfrm>
              <a:off x="440476" y="6292534"/>
              <a:ext cx="1005840" cy="541898"/>
            </a:xfrm>
            <a:prstGeom prst="rect">
              <a:avLst/>
            </a:prstGeom>
          </p:spPr>
        </p:pic>
      </p:grpSp>
    </p:spTree>
    <p:extLst>
      <p:ext uri="{BB962C8B-B14F-4D97-AF65-F5344CB8AC3E}">
        <p14:creationId xmlns:p14="http://schemas.microsoft.com/office/powerpoint/2010/main" val="282336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erging Issues - Exchang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525252"/>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9BC9DC8E-A252-4C52-A5F0-2FEA327A2AC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557DB11C-6679-491A-8328-5CD836CA2789}"/>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351378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erging Issues - EXO">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525252"/>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9BC9DC8E-A252-4C52-A5F0-2FEA327A2AC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55B4D3DA-1CFB-4065-A755-7B5A02F03559}"/>
              </a:ext>
            </a:extLst>
          </p:cNvPr>
          <p:cNvPicPr>
            <a:picLocks noChangeAspect="1"/>
          </p:cNvPicPr>
          <p:nvPr userDrawn="1"/>
        </p:nvPicPr>
        <p:blipFill>
          <a:blip r:embed="rId2"/>
          <a:srcRect/>
          <a:stretch/>
        </p:blipFill>
        <p:spPr>
          <a:xfrm>
            <a:off x="312623" y="5760085"/>
            <a:ext cx="822960" cy="822960"/>
          </a:xfrm>
          <a:prstGeom prst="rect">
            <a:avLst/>
          </a:prstGeom>
        </p:spPr>
      </p:pic>
    </p:spTree>
    <p:extLst>
      <p:ext uri="{BB962C8B-B14F-4D97-AF65-F5344CB8AC3E}">
        <p14:creationId xmlns:p14="http://schemas.microsoft.com/office/powerpoint/2010/main" val="2301642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erging Issues - Outlook">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525252"/>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9BC9DC8E-A252-4C52-A5F0-2FEA327A2AC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C278CC37-CF8E-411B-9C46-053DA8EDE9E0}"/>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2267036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erging Issues - To-Do">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525252"/>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9BC9DC8E-A252-4C52-A5F0-2FEA327A2AC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28A4DEF1-1AD0-49FC-B80F-6B8474CD56B7}"/>
              </a:ext>
            </a:extLst>
          </p:cNvPr>
          <p:cNvPicPr>
            <a:picLocks noChangeAspect="1"/>
          </p:cNvPicPr>
          <p:nvPr userDrawn="1"/>
        </p:nvPicPr>
        <p:blipFill>
          <a:blip r:embed="rId2"/>
          <a:srcRect/>
          <a:stretch/>
        </p:blipFill>
        <p:spPr>
          <a:xfrm>
            <a:off x="382221" y="5760085"/>
            <a:ext cx="822960" cy="822960"/>
          </a:xfrm>
          <a:prstGeom prst="rect">
            <a:avLst/>
          </a:prstGeom>
        </p:spPr>
      </p:pic>
    </p:spTree>
    <p:extLst>
      <p:ext uri="{BB962C8B-B14F-4D97-AF65-F5344CB8AC3E}">
        <p14:creationId xmlns:p14="http://schemas.microsoft.com/office/powerpoint/2010/main" val="73941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merging Issues - MCSI">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525252"/>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9BC9DC8E-A252-4C52-A5F0-2FEA327A2AC7}"/>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1">
            <a:extLst>
              <a:ext uri="{FF2B5EF4-FFF2-40B4-BE49-F238E27FC236}">
                <a16:creationId xmlns:a16="http://schemas.microsoft.com/office/drawing/2014/main" id="{B2822652-4DA9-4A36-B383-4FA40CF989A2}"/>
              </a:ext>
            </a:extLst>
          </p:cNvPr>
          <p:cNvPicPr>
            <a:picLocks/>
          </p:cNvPicPr>
          <p:nvPr userDrawn="1"/>
        </p:nvPicPr>
        <p:blipFill>
          <a:blip r:embed="rId2"/>
          <a:srcRect/>
          <a:stretch/>
        </p:blipFill>
        <p:spPr>
          <a:xfrm>
            <a:off x="502920" y="5485765"/>
            <a:ext cx="1005840" cy="1005840"/>
          </a:xfrm>
          <a:prstGeom prst="rect">
            <a:avLst/>
          </a:prstGeom>
        </p:spPr>
      </p:pic>
    </p:spTree>
    <p:extLst>
      <p:ext uri="{BB962C8B-B14F-4D97-AF65-F5344CB8AC3E}">
        <p14:creationId xmlns:p14="http://schemas.microsoft.com/office/powerpoint/2010/main" val="3367519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w Content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2"/>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8" name="Table Placeholder 3">
            <a:extLst>
              <a:ext uri="{FF2B5EF4-FFF2-40B4-BE49-F238E27FC236}">
                <a16:creationId xmlns:a16="http://schemas.microsoft.com/office/drawing/2014/main" id="{E5257B5E-842C-4174-B3B3-8787FD463CA4}"/>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spTree>
    <p:extLst>
      <p:ext uri="{BB962C8B-B14F-4D97-AF65-F5344CB8AC3E}">
        <p14:creationId xmlns:p14="http://schemas.microsoft.com/office/powerpoint/2010/main" val="2216930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w Content">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2A1C14FE-8F3F-43CF-B269-FB4002886078}"/>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310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ew Coursewar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78D4"/>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6F040DE7-AF48-410B-A292-7EF61112E7EC}"/>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331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change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2"/>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8" name="Table Placeholder 3">
            <a:extLst>
              <a:ext uri="{FF2B5EF4-FFF2-40B4-BE49-F238E27FC236}">
                <a16:creationId xmlns:a16="http://schemas.microsoft.com/office/drawing/2014/main" id="{E5257B5E-842C-4174-B3B3-8787FD463CA4}"/>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5" name="Picture 1">
            <a:extLst>
              <a:ext uri="{FF2B5EF4-FFF2-40B4-BE49-F238E27FC236}">
                <a16:creationId xmlns:a16="http://schemas.microsoft.com/office/drawing/2014/main" id="{590F440F-A530-4B58-B4ED-5B20564E8FF9}"/>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718377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eedbac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2">
            <a:extLst>
              <a:ext uri="{FF2B5EF4-FFF2-40B4-BE49-F238E27FC236}">
                <a16:creationId xmlns:a16="http://schemas.microsoft.com/office/drawing/2014/main" id="{023198B2-B4A4-409B-9CB0-525044479ADC}"/>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469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werShell Code Layout">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4"/>
            <a:ext cx="11889564" cy="917575"/>
          </a:xfrm>
          <a:prstGeom prst="rect">
            <a:avLst/>
          </a:prstGeom>
        </p:spPr>
        <p:txBody>
          <a:bodyPr/>
          <a:lstStyle>
            <a:lvl1pPr>
              <a:defRPr baseline="0">
                <a:solidFill>
                  <a:schemeClr val="bg1"/>
                </a:solidFill>
                <a:latin typeface="Segoe UI" panose="020B0502040204020203" pitchFamily="34" charset="0"/>
                <a:cs typeface="Segoe UI" panose="020B0502040204020203" pitchFamily="34" charset="0"/>
              </a:defRPr>
            </a:lvl1pPr>
          </a:lstStyle>
          <a:p>
            <a:r>
              <a:rPr lang="en-US"/>
              <a:t>&lt;Slide for PowerShell code&gt;</a:t>
            </a:r>
          </a:p>
        </p:txBody>
      </p:sp>
      <p:sp>
        <p:nvSpPr>
          <p:cNvPr id="3" name="Rectangle 2"/>
          <p:cNvSpPr/>
          <p:nvPr userDrawn="1"/>
        </p:nvSpPr>
        <p:spPr bwMode="hidden">
          <a:xfrm>
            <a:off x="1" y="1212849"/>
            <a:ext cx="12436475" cy="5781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p:cNvSpPr>
            <a:spLocks noGrp="1"/>
          </p:cNvSpPr>
          <p:nvPr>
            <p:ph type="body" sz="quarter" idx="10"/>
          </p:nvPr>
        </p:nvSpPr>
        <p:spPr>
          <a:xfrm>
            <a:off x="274638" y="1221157"/>
            <a:ext cx="11887199" cy="1995931"/>
          </a:xfrm>
          <a:prstGeom prst="rect">
            <a:avLst/>
          </a:prstGeom>
        </p:spPr>
        <p:txBody>
          <a:bodyPr/>
          <a:lstStyle>
            <a:lvl1pPr marL="0" indent="0">
              <a:buNone/>
              <a:defRPr sz="3300">
                <a:solidFill>
                  <a:srgbClr val="50E6FF"/>
                </a:solidFill>
                <a:latin typeface="Lucida Console" panose="020B0609040504020204" pitchFamily="49" charset="0"/>
                <a:cs typeface="Lucida Console" panose="020B0609040504020204" pitchFamily="49" charset="0"/>
              </a:defRPr>
            </a:lvl1pPr>
            <a:lvl2pPr marL="346553" indent="0">
              <a:buNone/>
              <a:defRPr>
                <a:solidFill>
                  <a:srgbClr val="50E6FF"/>
                </a:solidFill>
                <a:latin typeface="Lucida Console" panose="020B0609040504020204" pitchFamily="49" charset="0"/>
                <a:cs typeface="Lucida Console" panose="020B0609040504020204" pitchFamily="49" charset="0"/>
              </a:defRPr>
            </a:lvl2pPr>
            <a:lvl3pPr marL="584607" indent="0">
              <a:buNone/>
              <a:defRPr>
                <a:solidFill>
                  <a:srgbClr val="50E6FF"/>
                </a:solidFill>
                <a:latin typeface="Lucida Console" panose="020B0609040504020204" pitchFamily="49" charset="0"/>
                <a:cs typeface="Lucida Console" panose="020B0609040504020204" pitchFamily="49" charset="0"/>
              </a:defRPr>
            </a:lvl3pPr>
            <a:lvl4pPr marL="814563" indent="0">
              <a:buNone/>
              <a:defRPr>
                <a:solidFill>
                  <a:srgbClr val="50E6FF"/>
                </a:solidFill>
                <a:latin typeface="Lucida Console" panose="020B0609040504020204" pitchFamily="49" charset="0"/>
                <a:cs typeface="Lucida Console" panose="020B0609040504020204" pitchFamily="49" charset="0"/>
              </a:defRPr>
            </a:lvl4pPr>
            <a:lvl5pPr marL="1050997" indent="0">
              <a:buNone/>
              <a:defRPr>
                <a:solidFill>
                  <a:srgbClr val="50E6FF"/>
                </a:soli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470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4"/>
            <a:ext cx="11889564" cy="917575"/>
          </a:xfrm>
          <a:prstGeom prst="rect">
            <a:avLst/>
          </a:prstGeom>
        </p:spPr>
        <p:txBody>
          <a:bodyPr/>
          <a:lstStyle>
            <a:lvl1pPr>
              <a:defRPr baseline="0">
                <a:latin typeface="Segoe UI" panose="020B0502040204020203" pitchFamily="34" charset="0"/>
                <a:cs typeface="Segoe UI" panose="020B0502040204020203" pitchFamily="34" charset="0"/>
              </a:defRPr>
            </a:lvl1pPr>
          </a:lstStyle>
          <a:p>
            <a:r>
              <a:rPr lang="en-US"/>
              <a:t>&lt;Slide for developer code&gt;</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p:cNvSpPr>
            <a:spLocks noGrp="1"/>
          </p:cNvSpPr>
          <p:nvPr>
            <p:ph type="body" sz="quarter" idx="10"/>
          </p:nvPr>
        </p:nvSpPr>
        <p:spPr>
          <a:xfrm>
            <a:off x="274638" y="1221157"/>
            <a:ext cx="11887199" cy="1995931"/>
          </a:xfrm>
          <a:prstGeom prst="rect">
            <a:avLst/>
          </a:prstGeom>
        </p:spPr>
        <p:txBody>
          <a:bodyPr/>
          <a:lstStyle>
            <a:lvl1pPr marL="0" indent="0">
              <a:buNone/>
              <a:defRPr sz="3300">
                <a:gradFill>
                  <a:gsLst>
                    <a:gs pos="1250">
                      <a:srgbClr val="000000"/>
                    </a:gs>
                    <a:gs pos="100000">
                      <a:srgbClr val="000000"/>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1250">
                      <a:srgbClr val="000000"/>
                    </a:gs>
                    <a:gs pos="100000">
                      <a:srgbClr val="000000"/>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1250">
                      <a:srgbClr val="000000"/>
                    </a:gs>
                    <a:gs pos="100000">
                      <a:srgbClr val="000000"/>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1250">
                      <a:srgbClr val="000000"/>
                    </a:gs>
                    <a:gs pos="100000">
                      <a:srgbClr val="000000"/>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1250">
                      <a:srgbClr val="000000"/>
                    </a:gs>
                    <a:gs pos="100000">
                      <a:srgbClr val="000000"/>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08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peaker Notes slide">
    <p:bg bwMode="black">
      <p:bgPr>
        <a:solidFill>
          <a:srgbClr val="0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bwMode="white">
          <a:xfrm>
            <a:off x="274639" y="295274"/>
            <a:ext cx="11889564" cy="917575"/>
          </a:xfrm>
          <a:prstGeom prst="rect">
            <a:avLst/>
          </a:prstGeom>
        </p:spPr>
        <p:txBody>
          <a:bodyPr/>
          <a:lstStyle>
            <a:lvl1pPr>
              <a:defRPr sz="440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defRPr>
            </a:lvl1pPr>
          </a:lstStyle>
          <a:p>
            <a:r>
              <a:rPr lang="en-US"/>
              <a:t>&lt;Speaker Notes&gt;</a:t>
            </a:r>
          </a:p>
        </p:txBody>
      </p:sp>
      <p:sp>
        <p:nvSpPr>
          <p:cNvPr id="6" name="Text Placeholder 2"/>
          <p:cNvSpPr>
            <a:spLocks noGrp="1"/>
          </p:cNvSpPr>
          <p:nvPr>
            <p:ph type="body" sz="quarter" idx="10" hasCustomPrompt="1"/>
          </p:nvPr>
        </p:nvSpPr>
        <p:spPr bwMode="white">
          <a:xfrm>
            <a:off x="274638" y="1212850"/>
            <a:ext cx="11887200" cy="2185214"/>
          </a:xfrm>
          <a:prstGeom prst="rect">
            <a:avLst/>
          </a:prstGeom>
        </p:spPr>
        <p:txBody>
          <a:bodyPr/>
          <a:lstStyle>
            <a:lvl1pPr marL="0"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defRPr>
            </a:lvl1pPr>
            <a:lvl2pPr marL="571500" indent="-28098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2957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Walkin - Editable - Dk Blue">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auto">
          <a:xfrm>
            <a:off x="0" y="4865688"/>
            <a:ext cx="12436475" cy="2128837"/>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0" name="TextBox 29"/>
          <p:cNvSpPr txBox="1"/>
          <p:nvPr userDrawn="1"/>
        </p:nvSpPr>
        <p:spPr>
          <a:xfrm>
            <a:off x="0" y="154505"/>
            <a:ext cx="12436475" cy="634020"/>
          </a:xfrm>
          <a:prstGeom prst="rect">
            <a:avLst/>
          </a:prstGeom>
          <a:noFill/>
        </p:spPr>
        <p:txBody>
          <a:bodyPr wrap="square" lIns="182880" tIns="146304" rIns="182880" bIns="146304" rtlCol="0">
            <a:spAutoFit/>
          </a:bodyPr>
          <a:lstStyle/>
          <a:p>
            <a:pPr algn="ctr"/>
            <a:r>
              <a:rPr lang="en-US" sz="2200">
                <a:solidFill>
                  <a:schemeClr val="tx1">
                    <a:lumMod val="75000"/>
                  </a:schemeClr>
                </a:solidFill>
                <a:latin typeface="Segoe UI" panose="020B0502040204020203" pitchFamily="34" charset="0"/>
                <a:cs typeface="Segoe UI" panose="020B0502040204020203" pitchFamily="34" charset="0"/>
              </a:rPr>
              <a:t>“Our mission is to empower every person</a:t>
            </a:r>
            <a:r>
              <a:rPr lang="en-US" sz="2200" baseline="0">
                <a:solidFill>
                  <a:schemeClr val="tx1">
                    <a:lumMod val="75000"/>
                  </a:schemeClr>
                </a:solidFill>
                <a:latin typeface="Segoe UI" panose="020B0502040204020203" pitchFamily="34" charset="0"/>
                <a:cs typeface="Segoe UI" panose="020B0502040204020203" pitchFamily="34" charset="0"/>
              </a:rPr>
              <a:t> </a:t>
            </a:r>
            <a:r>
              <a:rPr lang="en-US" sz="2200">
                <a:solidFill>
                  <a:schemeClr val="tx1">
                    <a:lumMod val="75000"/>
                  </a:schemeClr>
                </a:solidFill>
                <a:latin typeface="Segoe UI" panose="020B0502040204020203" pitchFamily="34" charset="0"/>
                <a:cs typeface="Segoe UI" panose="020B0502040204020203" pitchFamily="34" charset="0"/>
              </a:rPr>
              <a:t>and every organization on the planet to achieve more.”</a:t>
            </a:r>
          </a:p>
        </p:txBody>
      </p:sp>
      <p:sp>
        <p:nvSpPr>
          <p:cNvPr id="14" name="Title 5"/>
          <p:cNvSpPr>
            <a:spLocks noGrp="1"/>
          </p:cNvSpPr>
          <p:nvPr>
            <p:ph type="title" hasCustomPrompt="1"/>
          </p:nvPr>
        </p:nvSpPr>
        <p:spPr>
          <a:xfrm>
            <a:off x="153653" y="4979133"/>
            <a:ext cx="10086148" cy="727929"/>
          </a:xfrm>
          <a:prstGeom prst="rect">
            <a:avLst/>
          </a:prstGeom>
        </p:spPr>
        <p:txBody>
          <a:bodyPr/>
          <a:lstStyle>
            <a:lvl1pPr>
              <a:spcBef>
                <a:spcPts val="600"/>
              </a:spcBef>
              <a:defRPr lang="en-US" sz="4000" b="0" kern="1200" cap="none" spc="-102" baseline="0" dirty="0">
                <a:ln w="3175">
                  <a:noFill/>
                </a:ln>
                <a:gradFill>
                  <a:gsLst>
                    <a:gs pos="36283">
                      <a:srgbClr val="FFFFFF"/>
                    </a:gs>
                    <a:gs pos="68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&lt;Module Title&gt;</a:t>
            </a:r>
          </a:p>
        </p:txBody>
      </p:sp>
      <p:sp>
        <p:nvSpPr>
          <p:cNvPr id="3" name="Picture Placeholder 2"/>
          <p:cNvSpPr>
            <a:spLocks noGrp="1"/>
          </p:cNvSpPr>
          <p:nvPr>
            <p:ph type="pic" sz="quarter" idx="10"/>
          </p:nvPr>
        </p:nvSpPr>
        <p:spPr>
          <a:xfrm>
            <a:off x="1" y="942975"/>
            <a:ext cx="12436474" cy="3922713"/>
          </a:xfrm>
          <a:prstGeom prst="rect">
            <a:avLst/>
          </a:prstGeom>
          <a:blipFill>
            <a:blip r:embed="rId2"/>
            <a:stretch>
              <a:fillRect/>
            </a:stretch>
          </a:blipFill>
        </p:spPr>
        <p:txBody>
          <a:bodyPr/>
          <a:lstStyle/>
          <a:p>
            <a:r>
              <a:rPr lang="en-US"/>
              <a:t>Click icon to add picture</a:t>
            </a:r>
          </a:p>
        </p:txBody>
      </p:sp>
      <p:sp>
        <p:nvSpPr>
          <p:cNvPr id="6" name="Text Placeholder 5"/>
          <p:cNvSpPr>
            <a:spLocks noGrp="1"/>
          </p:cNvSpPr>
          <p:nvPr>
            <p:ph type="body" sz="quarter" idx="11" hasCustomPrompt="1"/>
          </p:nvPr>
        </p:nvSpPr>
        <p:spPr>
          <a:xfrm>
            <a:off x="153652" y="5707062"/>
            <a:ext cx="10086147" cy="572464"/>
          </a:xfrm>
          <a:prstGeom prst="rect">
            <a:avLst/>
          </a:prstGeom>
        </p:spPr>
        <p:txBody>
          <a:bodyPr/>
          <a:lstStyle>
            <a:lvl1pPr marL="0" indent="0">
              <a:buNone/>
              <a:defRPr sz="2800">
                <a:solidFill>
                  <a:schemeClr val="bg1"/>
                </a:solidFill>
              </a:defRPr>
            </a:lvl1pPr>
          </a:lstStyle>
          <a:p>
            <a:pPr lvl="0"/>
            <a:r>
              <a:rPr lang="en-US"/>
              <a:t>&lt;Line of Business&gt;</a:t>
            </a:r>
          </a:p>
        </p:txBody>
      </p:sp>
      <p:grpSp>
        <p:nvGrpSpPr>
          <p:cNvPr id="12" name="Group 11">
            <a:extLst>
              <a:ext uri="{FF2B5EF4-FFF2-40B4-BE49-F238E27FC236}">
                <a16:creationId xmlns:a16="http://schemas.microsoft.com/office/drawing/2014/main" id="{306334D1-2AA0-4DA0-9B0A-B14CD2982A99}"/>
              </a:ext>
            </a:extLst>
          </p:cNvPr>
          <p:cNvGrpSpPr>
            <a:grpSpLocks noChangeAspect="1"/>
          </p:cNvGrpSpPr>
          <p:nvPr userDrawn="1"/>
        </p:nvGrpSpPr>
        <p:grpSpPr bwMode="black">
          <a:xfrm>
            <a:off x="10536073" y="6210491"/>
            <a:ext cx="1448129" cy="310896"/>
            <a:chOff x="457200" y="1643393"/>
            <a:chExt cx="4492753" cy="964540"/>
          </a:xfrm>
        </p:grpSpPr>
        <p:pic>
          <p:nvPicPr>
            <p:cNvPr id="13" name="Picture 12">
              <a:extLst>
                <a:ext uri="{FF2B5EF4-FFF2-40B4-BE49-F238E27FC236}">
                  <a16:creationId xmlns:a16="http://schemas.microsoft.com/office/drawing/2014/main" id="{53256779-BA4C-414D-921F-C3A43231063F}"/>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5" name="Freeform 32">
              <a:extLst>
                <a:ext uri="{FF2B5EF4-FFF2-40B4-BE49-F238E27FC236}">
                  <a16:creationId xmlns:a16="http://schemas.microsoft.com/office/drawing/2014/main" id="{E14C136C-2B7F-40B8-8DC6-23C4BAF61EF6}"/>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alkin Editable - Dk Blue">
    <p:bg>
      <p:bgPr>
        <a:solidFill>
          <a:srgbClr val="243A5E"/>
        </a:solidFill>
        <a:effectLst/>
      </p:bgPr>
    </p:bg>
    <p:spTree>
      <p:nvGrpSpPr>
        <p:cNvPr id="1" name=""/>
        <p:cNvGrpSpPr/>
        <p:nvPr/>
      </p:nvGrpSpPr>
      <p:grpSpPr>
        <a:xfrm>
          <a:off x="0" y="0"/>
          <a:ext cx="0" cy="0"/>
          <a:chOff x="0" y="0"/>
          <a:chExt cx="0" cy="0"/>
        </a:xfrm>
      </p:grpSpPr>
      <p:sp>
        <p:nvSpPr>
          <p:cNvPr id="16" name="TextBox 15"/>
          <p:cNvSpPr txBox="1"/>
          <p:nvPr userDrawn="1"/>
        </p:nvSpPr>
        <p:spPr>
          <a:xfrm>
            <a:off x="245446" y="5707062"/>
            <a:ext cx="7297737" cy="972574"/>
          </a:xfrm>
          <a:prstGeom prst="rect">
            <a:avLst/>
          </a:prstGeom>
          <a:noFill/>
        </p:spPr>
        <p:txBody>
          <a:bodyPr wrap="square" lIns="182880" tIns="146304" rIns="182880" bIns="146304" rtlCol="0" anchor="b">
            <a:spAutoFit/>
          </a:bodyPr>
          <a:lstStyle/>
          <a:p>
            <a:pPr algn="l"/>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“Our mission is to empower every person</a:t>
            </a:r>
            <a:r>
              <a:rPr lang="en-US" sz="2200" baseline="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 </a:t>
            </a:r>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and every organization on the planet to achieve more.”</a:t>
            </a:r>
          </a:p>
        </p:txBody>
      </p:sp>
      <p:sp>
        <p:nvSpPr>
          <p:cNvPr id="17" name="Text Placeholder 5"/>
          <p:cNvSpPr>
            <a:spLocks noGrp="1"/>
          </p:cNvSpPr>
          <p:nvPr>
            <p:ph type="body" sz="quarter" idx="11" hasCustomPrompt="1"/>
          </p:nvPr>
        </p:nvSpPr>
        <p:spPr>
          <a:xfrm>
            <a:off x="245446" y="2077740"/>
            <a:ext cx="6887181" cy="572464"/>
          </a:xfrm>
          <a:prstGeom prst="rect">
            <a:avLst/>
          </a:prstGeom>
        </p:spPr>
        <p:txBody>
          <a:bodyPr/>
          <a:lstStyle>
            <a:lvl1pPr marL="0" indent="0">
              <a:buNone/>
              <a:defRPr sz="2800">
                <a:solidFill>
                  <a:schemeClr val="tx1"/>
                </a:solidFill>
              </a:defRPr>
            </a:lvl1pPr>
          </a:lstStyle>
          <a:p>
            <a:pPr lvl="0"/>
            <a:r>
              <a:rPr lang="en-US"/>
              <a:t>&lt;Line of Business&gt;</a:t>
            </a:r>
          </a:p>
        </p:txBody>
      </p:sp>
      <p:sp>
        <p:nvSpPr>
          <p:cNvPr id="14" name="Text Placeholder 5"/>
          <p:cNvSpPr>
            <a:spLocks noGrp="1"/>
          </p:cNvSpPr>
          <p:nvPr>
            <p:ph type="body" sz="quarter" idx="12" hasCustomPrompt="1"/>
          </p:nvPr>
        </p:nvSpPr>
        <p:spPr>
          <a:xfrm>
            <a:off x="245446" y="1308744"/>
            <a:ext cx="6887181" cy="738664"/>
          </a:xfrm>
          <a:prstGeom prst="rect">
            <a:avLst/>
          </a:prstGeom>
        </p:spPr>
        <p:txBody>
          <a:bodyPr/>
          <a:lstStyle>
            <a:lvl1pPr marL="0" indent="0">
              <a:buNone/>
              <a:defRPr sz="4000">
                <a:solidFill>
                  <a:schemeClr val="tx1"/>
                </a:solidFill>
              </a:defRPr>
            </a:lvl1pPr>
          </a:lstStyle>
          <a:p>
            <a:pPr lvl="0"/>
            <a:r>
              <a:rPr lang="en-US"/>
              <a:t>&lt;Module Title&gt;</a:t>
            </a:r>
          </a:p>
        </p:txBody>
      </p:sp>
      <p:sp>
        <p:nvSpPr>
          <p:cNvPr id="3" name="Picture Placeholder 2"/>
          <p:cNvSpPr>
            <a:spLocks noGrp="1"/>
          </p:cNvSpPr>
          <p:nvPr>
            <p:ph type="pic" sz="quarter" idx="13"/>
          </p:nvPr>
        </p:nvSpPr>
        <p:spPr>
          <a:xfrm>
            <a:off x="7590155" y="1"/>
            <a:ext cx="4846320" cy="6994524"/>
          </a:xfrm>
          <a:prstGeom prst="rect">
            <a:avLst/>
          </a:prstGeom>
          <a:blipFill>
            <a:blip r:embed="rId2"/>
            <a:stretch>
              <a:fillRect/>
            </a:stretch>
          </a:blipFill>
        </p:spPr>
        <p:txBody>
          <a:bodyPr/>
          <a:lstStyle/>
          <a:p>
            <a:r>
              <a:rPr lang="en-US"/>
              <a:t>Click icon to add picture</a:t>
            </a:r>
          </a:p>
        </p:txBody>
      </p:sp>
      <p:grpSp>
        <p:nvGrpSpPr>
          <p:cNvPr id="12" name="Group 11">
            <a:extLst>
              <a:ext uri="{FF2B5EF4-FFF2-40B4-BE49-F238E27FC236}">
                <a16:creationId xmlns:a16="http://schemas.microsoft.com/office/drawing/2014/main" id="{22E05089-8A6A-43A9-9608-A97DA0C07EF3}"/>
              </a:ext>
            </a:extLst>
          </p:cNvPr>
          <p:cNvGrpSpPr>
            <a:grpSpLocks noChangeAspect="1"/>
          </p:cNvGrpSpPr>
          <p:nvPr userDrawn="1"/>
        </p:nvGrpSpPr>
        <p:grpSpPr bwMode="black">
          <a:xfrm>
            <a:off x="468308" y="479425"/>
            <a:ext cx="1448129" cy="310896"/>
            <a:chOff x="457200" y="1643393"/>
            <a:chExt cx="4492753" cy="964540"/>
          </a:xfrm>
        </p:grpSpPr>
        <p:pic>
          <p:nvPicPr>
            <p:cNvPr id="15" name="Picture 14">
              <a:extLst>
                <a:ext uri="{FF2B5EF4-FFF2-40B4-BE49-F238E27FC236}">
                  <a16:creationId xmlns:a16="http://schemas.microsoft.com/office/drawing/2014/main" id="{BF65C7F4-5FAD-470C-BF6C-72D5D5AA91C3}"/>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8" name="Freeform 12">
              <a:extLst>
                <a:ext uri="{FF2B5EF4-FFF2-40B4-BE49-F238E27FC236}">
                  <a16:creationId xmlns:a16="http://schemas.microsoft.com/office/drawing/2014/main" id="{9432017A-3F9C-4038-8752-931293AA3D8F}"/>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57384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Walkin Editable -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Walkin Editable - Blu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73005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Walkin Editable - Orange">
    <p:bg>
      <p:bgPr>
        <a:solidFill>
          <a:srgbClr val="D83B0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Editable - Teal">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auto">
          <a:xfrm>
            <a:off x="0" y="4865688"/>
            <a:ext cx="12436475" cy="2128837"/>
          </a:xfrm>
          <a:prstGeom prst="rect">
            <a:avLst/>
          </a:prstGeom>
          <a:solidFill>
            <a:srgbClr val="274B4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TextBox 13"/>
          <p:cNvSpPr txBox="1"/>
          <p:nvPr userDrawn="1"/>
        </p:nvSpPr>
        <p:spPr>
          <a:xfrm>
            <a:off x="0" y="154505"/>
            <a:ext cx="12436475" cy="634020"/>
          </a:xfrm>
          <a:prstGeom prst="rect">
            <a:avLst/>
          </a:prstGeom>
          <a:noFill/>
        </p:spPr>
        <p:txBody>
          <a:bodyPr wrap="square" lIns="182880" tIns="146304" rIns="182880" bIns="146304" rtlCol="0">
            <a:spAutoFit/>
          </a:bodyPr>
          <a:lstStyle/>
          <a:p>
            <a:pPr algn="ctr"/>
            <a:r>
              <a:rPr lang="en-US" sz="2200">
                <a:solidFill>
                  <a:schemeClr val="tx1">
                    <a:lumMod val="75000"/>
                  </a:schemeClr>
                </a:solidFill>
                <a:latin typeface="Segoe UI" panose="020B0502040204020203" pitchFamily="34" charset="0"/>
                <a:cs typeface="Segoe UI" panose="020B0502040204020203" pitchFamily="34" charset="0"/>
              </a:rPr>
              <a:t>“Our mission is to empower every person</a:t>
            </a:r>
            <a:r>
              <a:rPr lang="en-US" sz="2200" baseline="0">
                <a:solidFill>
                  <a:schemeClr val="tx1">
                    <a:lumMod val="75000"/>
                  </a:schemeClr>
                </a:solidFill>
                <a:latin typeface="Segoe UI" panose="020B0502040204020203" pitchFamily="34" charset="0"/>
                <a:cs typeface="Segoe UI" panose="020B0502040204020203" pitchFamily="34" charset="0"/>
              </a:rPr>
              <a:t> </a:t>
            </a:r>
            <a:r>
              <a:rPr lang="en-US" sz="2200">
                <a:solidFill>
                  <a:schemeClr val="tx1">
                    <a:lumMod val="75000"/>
                  </a:schemeClr>
                </a:solidFill>
                <a:latin typeface="Segoe UI" panose="020B0502040204020203" pitchFamily="34" charset="0"/>
                <a:cs typeface="Segoe UI" panose="020B0502040204020203" pitchFamily="34" charset="0"/>
              </a:rPr>
              <a:t>and every organization on the planet to achieve more.”</a:t>
            </a:r>
          </a:p>
        </p:txBody>
      </p:sp>
      <p:sp>
        <p:nvSpPr>
          <p:cNvPr id="4" name="Picture Placeholder 3"/>
          <p:cNvSpPr>
            <a:spLocks noGrp="1"/>
          </p:cNvSpPr>
          <p:nvPr>
            <p:ph type="pic" sz="quarter" idx="10"/>
          </p:nvPr>
        </p:nvSpPr>
        <p:spPr>
          <a:xfrm>
            <a:off x="0" y="943581"/>
            <a:ext cx="12436475" cy="3922107"/>
          </a:xfrm>
          <a:prstGeom prst="rect">
            <a:avLst/>
          </a:prstGeom>
          <a:blipFill>
            <a:blip r:embed="rId2"/>
            <a:stretch>
              <a:fillRect/>
            </a:stretch>
          </a:blipFill>
        </p:spPr>
        <p:txBody>
          <a:bodyPr/>
          <a:lstStyle/>
          <a:p>
            <a:r>
              <a:rPr lang="en-US"/>
              <a:t>Click icon to add picture</a:t>
            </a:r>
          </a:p>
        </p:txBody>
      </p:sp>
      <p:sp>
        <p:nvSpPr>
          <p:cNvPr id="24" name="Title 5"/>
          <p:cNvSpPr>
            <a:spLocks noGrp="1"/>
          </p:cNvSpPr>
          <p:nvPr>
            <p:ph type="title" hasCustomPrompt="1"/>
          </p:nvPr>
        </p:nvSpPr>
        <p:spPr>
          <a:xfrm>
            <a:off x="153653" y="4979133"/>
            <a:ext cx="10086148" cy="727929"/>
          </a:xfrm>
          <a:prstGeom prst="rect">
            <a:avLst/>
          </a:prstGeom>
        </p:spPr>
        <p:txBody>
          <a:bodyPr/>
          <a:lstStyle>
            <a:lvl1pPr>
              <a:spcBef>
                <a:spcPts val="600"/>
              </a:spcBef>
              <a:defRPr lang="en-US" sz="4000" b="0" kern="1200" cap="none" spc="-102" baseline="0" dirty="0">
                <a:ln w="3175">
                  <a:noFill/>
                </a:ln>
                <a:gradFill>
                  <a:gsLst>
                    <a:gs pos="36283">
                      <a:srgbClr val="FFFFFF"/>
                    </a:gs>
                    <a:gs pos="68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&lt;Module Title&gt;</a:t>
            </a:r>
          </a:p>
        </p:txBody>
      </p:sp>
      <p:sp>
        <p:nvSpPr>
          <p:cNvPr id="25" name="Text Placeholder 5"/>
          <p:cNvSpPr>
            <a:spLocks noGrp="1"/>
          </p:cNvSpPr>
          <p:nvPr>
            <p:ph type="body" sz="quarter" idx="11" hasCustomPrompt="1"/>
          </p:nvPr>
        </p:nvSpPr>
        <p:spPr>
          <a:xfrm>
            <a:off x="153652" y="5707062"/>
            <a:ext cx="10086147" cy="572464"/>
          </a:xfrm>
          <a:prstGeom prst="rect">
            <a:avLst/>
          </a:prstGeom>
        </p:spPr>
        <p:txBody>
          <a:bodyPr/>
          <a:lstStyle>
            <a:lvl1pPr marL="0" indent="0">
              <a:buNone/>
              <a:defRPr sz="2800">
                <a:solidFill>
                  <a:schemeClr val="bg1"/>
                </a:solidFill>
              </a:defRPr>
            </a:lvl1pPr>
          </a:lstStyle>
          <a:p>
            <a:pPr lvl="0"/>
            <a:r>
              <a:rPr lang="en-US"/>
              <a:t>&lt;Line of Business&gt;</a:t>
            </a:r>
          </a:p>
        </p:txBody>
      </p:sp>
      <p:grpSp>
        <p:nvGrpSpPr>
          <p:cNvPr id="11" name="Group 10">
            <a:extLst>
              <a:ext uri="{FF2B5EF4-FFF2-40B4-BE49-F238E27FC236}">
                <a16:creationId xmlns:a16="http://schemas.microsoft.com/office/drawing/2014/main" id="{EEB15EDE-8A46-42D3-B503-2351C6F11CD7}"/>
              </a:ext>
            </a:extLst>
          </p:cNvPr>
          <p:cNvGrpSpPr>
            <a:grpSpLocks noChangeAspect="1"/>
          </p:cNvGrpSpPr>
          <p:nvPr userDrawn="1"/>
        </p:nvGrpSpPr>
        <p:grpSpPr bwMode="black">
          <a:xfrm>
            <a:off x="10536073" y="6210491"/>
            <a:ext cx="1448129" cy="310896"/>
            <a:chOff x="457200" y="1643393"/>
            <a:chExt cx="4492753" cy="964540"/>
          </a:xfrm>
        </p:grpSpPr>
        <p:pic>
          <p:nvPicPr>
            <p:cNvPr id="12" name="Picture 11">
              <a:extLst>
                <a:ext uri="{FF2B5EF4-FFF2-40B4-BE49-F238E27FC236}">
                  <a16:creationId xmlns:a16="http://schemas.microsoft.com/office/drawing/2014/main" id="{A53F9D20-8633-437D-8422-D97B09CF4455}"/>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32">
              <a:extLst>
                <a:ext uri="{FF2B5EF4-FFF2-40B4-BE49-F238E27FC236}">
                  <a16:creationId xmlns:a16="http://schemas.microsoft.com/office/drawing/2014/main" id="{B762BF1A-49D1-4D04-98D4-A9B3FACC5B99}"/>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3217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O">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78D4"/>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3">
            <a:extLst>
              <a:ext uri="{FF2B5EF4-FFF2-40B4-BE49-F238E27FC236}">
                <a16:creationId xmlns:a16="http://schemas.microsoft.com/office/drawing/2014/main" id="{B543BE56-DB04-4D81-81DE-A1941D64AE64}"/>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1">
            <a:extLst>
              <a:ext uri="{FF2B5EF4-FFF2-40B4-BE49-F238E27FC236}">
                <a16:creationId xmlns:a16="http://schemas.microsoft.com/office/drawing/2014/main" id="{8F22EADD-47B1-470B-B536-BAB93268F8B7}"/>
              </a:ext>
            </a:extLst>
          </p:cNvPr>
          <p:cNvPicPr>
            <a:picLocks noChangeAspect="1"/>
          </p:cNvPicPr>
          <p:nvPr userDrawn="1"/>
        </p:nvPicPr>
        <p:blipFill>
          <a:blip r:embed="rId2"/>
          <a:srcRect/>
          <a:stretch/>
        </p:blipFill>
        <p:spPr>
          <a:xfrm>
            <a:off x="312623" y="5760085"/>
            <a:ext cx="822960" cy="822960"/>
          </a:xfrm>
          <a:prstGeom prst="rect">
            <a:avLst/>
          </a:prstGeom>
        </p:spPr>
      </p:pic>
    </p:spTree>
    <p:extLst>
      <p:ext uri="{BB962C8B-B14F-4D97-AF65-F5344CB8AC3E}">
        <p14:creationId xmlns:p14="http://schemas.microsoft.com/office/powerpoint/2010/main" val="87240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Walkin Editable - Teal">
    <p:bg>
      <p:bgPr>
        <a:solidFill>
          <a:srgbClr val="274B47"/>
        </a:solidFill>
        <a:effectLst/>
      </p:bgPr>
    </p:bg>
    <p:spTree>
      <p:nvGrpSpPr>
        <p:cNvPr id="1" name=""/>
        <p:cNvGrpSpPr/>
        <p:nvPr/>
      </p:nvGrpSpPr>
      <p:grpSpPr>
        <a:xfrm>
          <a:off x="0" y="0"/>
          <a:ext cx="0" cy="0"/>
          <a:chOff x="0" y="0"/>
          <a:chExt cx="0" cy="0"/>
        </a:xfrm>
      </p:grpSpPr>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245446" y="5723272"/>
            <a:ext cx="7297737" cy="972574"/>
          </a:xfrm>
          <a:prstGeom prst="rect">
            <a:avLst/>
          </a:prstGeom>
          <a:noFill/>
        </p:spPr>
        <p:txBody>
          <a:bodyPr wrap="square" lIns="182880" tIns="146304" rIns="182880" bIns="146304" rtlCol="0" anchor="b">
            <a:spAutoFit/>
          </a:bodyPr>
          <a:lstStyle/>
          <a:p>
            <a:pPr algn="l"/>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“Our mission is to empower every person</a:t>
            </a:r>
            <a:r>
              <a:rPr lang="en-US" sz="2200" baseline="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 </a:t>
            </a:r>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and every organization on the planet to achieve more.”</a:t>
            </a:r>
          </a:p>
        </p:txBody>
      </p:sp>
      <p:sp>
        <p:nvSpPr>
          <p:cNvPr id="14" name="Text Placeholder 5"/>
          <p:cNvSpPr>
            <a:spLocks noGrp="1"/>
          </p:cNvSpPr>
          <p:nvPr>
            <p:ph type="body" sz="quarter" idx="11" hasCustomPrompt="1"/>
          </p:nvPr>
        </p:nvSpPr>
        <p:spPr>
          <a:xfrm>
            <a:off x="245446" y="2077740"/>
            <a:ext cx="7344392" cy="572464"/>
          </a:xfrm>
          <a:prstGeom prst="rect">
            <a:avLst/>
          </a:prstGeom>
        </p:spPr>
        <p:txBody>
          <a:bodyPr/>
          <a:lstStyle>
            <a:lvl1pPr marL="0" indent="0">
              <a:buNone/>
              <a:defRPr sz="2800">
                <a:solidFill>
                  <a:schemeClr val="tx1"/>
                </a:solidFill>
              </a:defRPr>
            </a:lvl1pPr>
          </a:lstStyle>
          <a:p>
            <a:pPr lvl="0"/>
            <a:r>
              <a:rPr lang="en-US"/>
              <a:t>&lt;Line of Business&gt;</a:t>
            </a:r>
          </a:p>
        </p:txBody>
      </p:sp>
      <p:sp>
        <p:nvSpPr>
          <p:cNvPr id="16" name="Text Placeholder 5"/>
          <p:cNvSpPr>
            <a:spLocks noGrp="1"/>
          </p:cNvSpPr>
          <p:nvPr>
            <p:ph type="body" sz="quarter" idx="12" hasCustomPrompt="1"/>
          </p:nvPr>
        </p:nvSpPr>
        <p:spPr>
          <a:xfrm>
            <a:off x="245446" y="1308744"/>
            <a:ext cx="7344392" cy="738664"/>
          </a:xfrm>
          <a:prstGeom prst="rect">
            <a:avLst/>
          </a:prstGeom>
        </p:spPr>
        <p:txBody>
          <a:bodyPr/>
          <a:lstStyle>
            <a:lvl1pPr marL="0" indent="0">
              <a:buNone/>
              <a:defRPr sz="4000">
                <a:solidFill>
                  <a:schemeClr val="tx1"/>
                </a:solidFill>
              </a:defRPr>
            </a:lvl1pPr>
          </a:lstStyle>
          <a:p>
            <a:pPr lvl="0"/>
            <a:r>
              <a:rPr lang="en-US"/>
              <a:t>&lt;Module Title&gt;</a:t>
            </a:r>
          </a:p>
        </p:txBody>
      </p:sp>
      <p:sp>
        <p:nvSpPr>
          <p:cNvPr id="18" name="Picture Placeholder 2"/>
          <p:cNvSpPr>
            <a:spLocks noGrp="1"/>
          </p:cNvSpPr>
          <p:nvPr>
            <p:ph type="pic" sz="quarter" idx="13"/>
          </p:nvPr>
        </p:nvSpPr>
        <p:spPr>
          <a:xfrm>
            <a:off x="7773457" y="1"/>
            <a:ext cx="4663017" cy="6994524"/>
          </a:xfrm>
          <a:prstGeom prst="rect">
            <a:avLst/>
          </a:prstGeom>
          <a:blipFill>
            <a:blip r:embed="rId3"/>
            <a:stretch>
              <a:fillRect/>
            </a:stretch>
          </a:blipFill>
        </p:spPr>
        <p:txBody>
          <a:bodyPr/>
          <a:lstStyle/>
          <a:p>
            <a:r>
              <a:rPr lang="en-US"/>
              <a:t>Click icon to add picture</a:t>
            </a:r>
          </a:p>
        </p:txBody>
      </p:sp>
    </p:spTree>
    <p:extLst>
      <p:ext uri="{BB962C8B-B14F-4D97-AF65-F5344CB8AC3E}">
        <p14:creationId xmlns:p14="http://schemas.microsoft.com/office/powerpoint/2010/main" val="886947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Walkin Editable - Teal">
    <p:bg>
      <p:bgPr>
        <a:solidFill>
          <a:srgbClr val="274B4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162919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Editable - Green">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auto">
          <a:xfrm>
            <a:off x="0" y="4865688"/>
            <a:ext cx="12436475" cy="2128837"/>
          </a:xfrm>
          <a:prstGeom prst="rect">
            <a:avLst/>
          </a:prstGeom>
          <a:solidFill>
            <a:srgbClr val="054B1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TextBox 13"/>
          <p:cNvSpPr txBox="1"/>
          <p:nvPr userDrawn="1"/>
        </p:nvSpPr>
        <p:spPr>
          <a:xfrm>
            <a:off x="0" y="154505"/>
            <a:ext cx="12436475" cy="634020"/>
          </a:xfrm>
          <a:prstGeom prst="rect">
            <a:avLst/>
          </a:prstGeom>
          <a:noFill/>
        </p:spPr>
        <p:txBody>
          <a:bodyPr wrap="square" lIns="182880" tIns="146304" rIns="182880" bIns="146304" rtlCol="0">
            <a:spAutoFit/>
          </a:bodyPr>
          <a:lstStyle/>
          <a:p>
            <a:pPr algn="ctr"/>
            <a:r>
              <a:rPr lang="en-US" sz="2200">
                <a:solidFill>
                  <a:schemeClr val="tx1">
                    <a:lumMod val="75000"/>
                  </a:schemeClr>
                </a:solidFill>
                <a:latin typeface="Segoe UI" panose="020B0502040204020203" pitchFamily="34" charset="0"/>
                <a:cs typeface="Segoe UI" panose="020B0502040204020203" pitchFamily="34" charset="0"/>
              </a:rPr>
              <a:t>“Our mission is to empower every person</a:t>
            </a:r>
            <a:r>
              <a:rPr lang="en-US" sz="2200" baseline="0">
                <a:solidFill>
                  <a:schemeClr val="tx1">
                    <a:lumMod val="75000"/>
                  </a:schemeClr>
                </a:solidFill>
                <a:latin typeface="Segoe UI" panose="020B0502040204020203" pitchFamily="34" charset="0"/>
                <a:cs typeface="Segoe UI" panose="020B0502040204020203" pitchFamily="34" charset="0"/>
              </a:rPr>
              <a:t> </a:t>
            </a:r>
            <a:r>
              <a:rPr lang="en-US" sz="2200">
                <a:solidFill>
                  <a:schemeClr val="tx1">
                    <a:lumMod val="75000"/>
                  </a:schemeClr>
                </a:solidFill>
                <a:latin typeface="Segoe UI" panose="020B0502040204020203" pitchFamily="34" charset="0"/>
                <a:cs typeface="Segoe UI" panose="020B0502040204020203" pitchFamily="34" charset="0"/>
              </a:rPr>
              <a:t>and every organization on the planet to achieve more.”</a:t>
            </a:r>
          </a:p>
        </p:txBody>
      </p:sp>
      <p:sp>
        <p:nvSpPr>
          <p:cNvPr id="4" name="Picture Placeholder 3"/>
          <p:cNvSpPr>
            <a:spLocks noGrp="1"/>
          </p:cNvSpPr>
          <p:nvPr>
            <p:ph type="pic" sz="quarter" idx="10"/>
          </p:nvPr>
        </p:nvSpPr>
        <p:spPr>
          <a:xfrm>
            <a:off x="0" y="943581"/>
            <a:ext cx="12436475" cy="3922107"/>
          </a:xfrm>
          <a:prstGeom prst="rect">
            <a:avLst/>
          </a:prstGeom>
          <a:blipFill>
            <a:blip r:embed="rId2"/>
            <a:stretch>
              <a:fillRect/>
            </a:stretch>
          </a:blipFill>
        </p:spPr>
        <p:txBody>
          <a:bodyPr/>
          <a:lstStyle/>
          <a:p>
            <a:r>
              <a:rPr lang="en-US"/>
              <a:t>Click icon to add picture</a:t>
            </a:r>
          </a:p>
        </p:txBody>
      </p:sp>
      <p:sp>
        <p:nvSpPr>
          <p:cNvPr id="24" name="Title 5"/>
          <p:cNvSpPr>
            <a:spLocks noGrp="1"/>
          </p:cNvSpPr>
          <p:nvPr>
            <p:ph type="title" hasCustomPrompt="1"/>
          </p:nvPr>
        </p:nvSpPr>
        <p:spPr>
          <a:xfrm>
            <a:off x="153653" y="4979133"/>
            <a:ext cx="10086148" cy="727929"/>
          </a:xfrm>
          <a:prstGeom prst="rect">
            <a:avLst/>
          </a:prstGeom>
        </p:spPr>
        <p:txBody>
          <a:bodyPr/>
          <a:lstStyle>
            <a:lvl1pPr>
              <a:spcBef>
                <a:spcPts val="600"/>
              </a:spcBef>
              <a:defRPr lang="en-US" sz="4000" b="0" kern="1200" cap="none" spc="-102" baseline="0" dirty="0">
                <a:ln w="3175">
                  <a:noFill/>
                </a:ln>
                <a:gradFill>
                  <a:gsLst>
                    <a:gs pos="36283">
                      <a:srgbClr val="FFFFFF"/>
                    </a:gs>
                    <a:gs pos="68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&lt;Module Title&gt;</a:t>
            </a:r>
          </a:p>
        </p:txBody>
      </p:sp>
      <p:sp>
        <p:nvSpPr>
          <p:cNvPr id="25" name="Text Placeholder 5"/>
          <p:cNvSpPr>
            <a:spLocks noGrp="1"/>
          </p:cNvSpPr>
          <p:nvPr>
            <p:ph type="body" sz="quarter" idx="11" hasCustomPrompt="1"/>
          </p:nvPr>
        </p:nvSpPr>
        <p:spPr>
          <a:xfrm>
            <a:off x="153652" y="5707062"/>
            <a:ext cx="10086147" cy="572464"/>
          </a:xfrm>
          <a:prstGeom prst="rect">
            <a:avLst/>
          </a:prstGeom>
        </p:spPr>
        <p:txBody>
          <a:bodyPr/>
          <a:lstStyle>
            <a:lvl1pPr marL="0" indent="0">
              <a:buNone/>
              <a:defRPr sz="2800">
                <a:solidFill>
                  <a:schemeClr val="bg1"/>
                </a:solidFill>
              </a:defRPr>
            </a:lvl1pPr>
          </a:lstStyle>
          <a:p>
            <a:pPr lvl="0"/>
            <a:r>
              <a:rPr lang="en-US"/>
              <a:t>&lt;Line of Business&gt;</a:t>
            </a:r>
          </a:p>
        </p:txBody>
      </p:sp>
      <p:grpSp>
        <p:nvGrpSpPr>
          <p:cNvPr id="11" name="Group 10">
            <a:extLst>
              <a:ext uri="{FF2B5EF4-FFF2-40B4-BE49-F238E27FC236}">
                <a16:creationId xmlns:a16="http://schemas.microsoft.com/office/drawing/2014/main" id="{C902264C-DFE1-4A83-A6D3-2474B3B07DDA}"/>
              </a:ext>
            </a:extLst>
          </p:cNvPr>
          <p:cNvGrpSpPr>
            <a:grpSpLocks noChangeAspect="1"/>
          </p:cNvGrpSpPr>
          <p:nvPr userDrawn="1"/>
        </p:nvGrpSpPr>
        <p:grpSpPr bwMode="black">
          <a:xfrm>
            <a:off x="10536073" y="6210491"/>
            <a:ext cx="1448129" cy="310896"/>
            <a:chOff x="457200" y="1643393"/>
            <a:chExt cx="4492753" cy="964540"/>
          </a:xfrm>
        </p:grpSpPr>
        <p:pic>
          <p:nvPicPr>
            <p:cNvPr id="12" name="Picture 11">
              <a:extLst>
                <a:ext uri="{FF2B5EF4-FFF2-40B4-BE49-F238E27FC236}">
                  <a16:creationId xmlns:a16="http://schemas.microsoft.com/office/drawing/2014/main" id="{05B43997-0D33-40BA-9EB7-2B8071EF4909}"/>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32">
              <a:extLst>
                <a:ext uri="{FF2B5EF4-FFF2-40B4-BE49-F238E27FC236}">
                  <a16:creationId xmlns:a16="http://schemas.microsoft.com/office/drawing/2014/main" id="{ED91E9F2-2AE0-47EB-A1D8-5D8FBA9B52A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2575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Walkin Editable - Green">
    <p:bg>
      <p:bgPr>
        <a:solidFill>
          <a:srgbClr val="054B16"/>
        </a:solidFill>
        <a:effectLst/>
      </p:bgPr>
    </p:bg>
    <p:spTree>
      <p:nvGrpSpPr>
        <p:cNvPr id="1" name=""/>
        <p:cNvGrpSpPr/>
        <p:nvPr/>
      </p:nvGrpSpPr>
      <p:grpSpPr>
        <a:xfrm>
          <a:off x="0" y="0"/>
          <a:ext cx="0" cy="0"/>
          <a:chOff x="0" y="0"/>
          <a:chExt cx="0" cy="0"/>
        </a:xfrm>
      </p:grpSpPr>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245446" y="5723272"/>
            <a:ext cx="7297737" cy="972574"/>
          </a:xfrm>
          <a:prstGeom prst="rect">
            <a:avLst/>
          </a:prstGeom>
          <a:noFill/>
        </p:spPr>
        <p:txBody>
          <a:bodyPr wrap="square" lIns="182880" tIns="146304" rIns="182880" bIns="146304" rtlCol="0" anchor="b">
            <a:spAutoFit/>
          </a:bodyPr>
          <a:lstStyle/>
          <a:p>
            <a:pPr algn="l"/>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“Our mission is to empower every person</a:t>
            </a:r>
            <a:r>
              <a:rPr lang="en-US" sz="2200" baseline="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 </a:t>
            </a:r>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and every organization on the planet to achieve more.”</a:t>
            </a:r>
          </a:p>
        </p:txBody>
      </p:sp>
      <p:sp>
        <p:nvSpPr>
          <p:cNvPr id="14" name="Text Placeholder 5"/>
          <p:cNvSpPr>
            <a:spLocks noGrp="1"/>
          </p:cNvSpPr>
          <p:nvPr>
            <p:ph type="body" sz="quarter" idx="11" hasCustomPrompt="1"/>
          </p:nvPr>
        </p:nvSpPr>
        <p:spPr>
          <a:xfrm>
            <a:off x="245446" y="2077740"/>
            <a:ext cx="7344392" cy="572464"/>
          </a:xfrm>
          <a:prstGeom prst="rect">
            <a:avLst/>
          </a:prstGeom>
        </p:spPr>
        <p:txBody>
          <a:bodyPr/>
          <a:lstStyle>
            <a:lvl1pPr marL="0" indent="0">
              <a:buNone/>
              <a:defRPr sz="2800">
                <a:solidFill>
                  <a:schemeClr val="tx1"/>
                </a:solidFill>
              </a:defRPr>
            </a:lvl1pPr>
          </a:lstStyle>
          <a:p>
            <a:pPr lvl="0"/>
            <a:r>
              <a:rPr lang="en-US"/>
              <a:t>&lt;Line of Business&gt;</a:t>
            </a:r>
          </a:p>
        </p:txBody>
      </p:sp>
      <p:sp>
        <p:nvSpPr>
          <p:cNvPr id="16" name="Text Placeholder 5"/>
          <p:cNvSpPr>
            <a:spLocks noGrp="1"/>
          </p:cNvSpPr>
          <p:nvPr>
            <p:ph type="body" sz="quarter" idx="12" hasCustomPrompt="1"/>
          </p:nvPr>
        </p:nvSpPr>
        <p:spPr>
          <a:xfrm>
            <a:off x="245446" y="1308744"/>
            <a:ext cx="7344392" cy="738664"/>
          </a:xfrm>
          <a:prstGeom prst="rect">
            <a:avLst/>
          </a:prstGeom>
        </p:spPr>
        <p:txBody>
          <a:bodyPr/>
          <a:lstStyle>
            <a:lvl1pPr marL="0" indent="0">
              <a:buNone/>
              <a:defRPr sz="4000">
                <a:solidFill>
                  <a:schemeClr val="tx1"/>
                </a:solidFill>
              </a:defRPr>
            </a:lvl1pPr>
          </a:lstStyle>
          <a:p>
            <a:pPr lvl="0"/>
            <a:r>
              <a:rPr lang="en-US"/>
              <a:t>&lt;Module Title&gt;</a:t>
            </a:r>
          </a:p>
        </p:txBody>
      </p:sp>
      <p:sp>
        <p:nvSpPr>
          <p:cNvPr id="18" name="Picture Placeholder 2"/>
          <p:cNvSpPr>
            <a:spLocks noGrp="1"/>
          </p:cNvSpPr>
          <p:nvPr>
            <p:ph type="pic" sz="quarter" idx="13"/>
          </p:nvPr>
        </p:nvSpPr>
        <p:spPr>
          <a:xfrm>
            <a:off x="7773457" y="1"/>
            <a:ext cx="4663017" cy="6994524"/>
          </a:xfrm>
          <a:prstGeom prst="rect">
            <a:avLst/>
          </a:prstGeom>
          <a:blipFill>
            <a:blip r:embed="rId3"/>
            <a:stretch>
              <a:fillRect/>
            </a:stretch>
          </a:blipFill>
        </p:spPr>
        <p:txBody>
          <a:bodyPr/>
          <a:lstStyle/>
          <a:p>
            <a:r>
              <a:rPr lang="en-US"/>
              <a:t>Click icon to add picture</a:t>
            </a:r>
          </a:p>
        </p:txBody>
      </p:sp>
    </p:spTree>
    <p:extLst>
      <p:ext uri="{BB962C8B-B14F-4D97-AF65-F5344CB8AC3E}">
        <p14:creationId xmlns:p14="http://schemas.microsoft.com/office/powerpoint/2010/main" val="32481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Walkin Editable - Green">
    <p:bg>
      <p:bgPr>
        <a:solidFill>
          <a:srgbClr val="054B16"/>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844853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Editable - Purple">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auto">
          <a:xfrm>
            <a:off x="0" y="4865688"/>
            <a:ext cx="12436475" cy="2128837"/>
          </a:xfrm>
          <a:prstGeom prst="rect">
            <a:avLst/>
          </a:prstGeom>
          <a:solidFill>
            <a:srgbClr val="3B2E5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31" name="Group 30"/>
          <p:cNvGrpSpPr>
            <a:grpSpLocks noChangeAspect="1"/>
          </p:cNvGrpSpPr>
          <p:nvPr userDrawn="1"/>
        </p:nvGrpSpPr>
        <p:grpSpPr bwMode="black">
          <a:xfrm>
            <a:off x="10536073" y="6210491"/>
            <a:ext cx="1448129" cy="310896"/>
            <a:chOff x="457200" y="1643393"/>
            <a:chExt cx="4492753" cy="964540"/>
          </a:xfrm>
        </p:grpSpPr>
        <p:pic>
          <p:nvPicPr>
            <p:cNvPr id="32" name="Picture 31"/>
            <p:cNvPicPr>
              <a:picLocks noChangeAspect="1"/>
            </p:cNvPicPr>
            <p:nvPr/>
          </p:nvPicPr>
          <p:blipFill>
            <a:blip r:embed="rId2"/>
            <a:stretch>
              <a:fillRect/>
            </a:stretch>
          </p:blipFill>
          <p:spPr bwMode="black">
            <a:xfrm>
              <a:off x="457200" y="1643393"/>
              <a:ext cx="964540" cy="964540"/>
            </a:xfrm>
            <a:prstGeom prst="rect">
              <a:avLst/>
            </a:prstGeom>
          </p:spPr>
        </p:pic>
        <p:sp>
          <p:nvSpPr>
            <p:cNvPr id="33" name="Freeform 3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TextBox 13"/>
          <p:cNvSpPr txBox="1"/>
          <p:nvPr userDrawn="1"/>
        </p:nvSpPr>
        <p:spPr>
          <a:xfrm>
            <a:off x="0" y="154505"/>
            <a:ext cx="12436475" cy="634020"/>
          </a:xfrm>
          <a:prstGeom prst="rect">
            <a:avLst/>
          </a:prstGeom>
          <a:noFill/>
        </p:spPr>
        <p:txBody>
          <a:bodyPr wrap="square" lIns="182880" tIns="146304" rIns="182880" bIns="146304" rtlCol="0">
            <a:spAutoFit/>
          </a:bodyPr>
          <a:lstStyle/>
          <a:p>
            <a:pPr algn="ctr"/>
            <a:r>
              <a:rPr lang="en-US" sz="2200">
                <a:solidFill>
                  <a:schemeClr val="tx1">
                    <a:lumMod val="75000"/>
                  </a:schemeClr>
                </a:solidFill>
                <a:latin typeface="Segoe UI" panose="020B0502040204020203" pitchFamily="34" charset="0"/>
                <a:cs typeface="Segoe UI" panose="020B0502040204020203" pitchFamily="34" charset="0"/>
              </a:rPr>
              <a:t>“Our mission is to empower every person</a:t>
            </a:r>
            <a:r>
              <a:rPr lang="en-US" sz="2200" baseline="0">
                <a:solidFill>
                  <a:schemeClr val="tx1">
                    <a:lumMod val="75000"/>
                  </a:schemeClr>
                </a:solidFill>
                <a:latin typeface="Segoe UI" panose="020B0502040204020203" pitchFamily="34" charset="0"/>
                <a:cs typeface="Segoe UI" panose="020B0502040204020203" pitchFamily="34" charset="0"/>
              </a:rPr>
              <a:t> </a:t>
            </a:r>
            <a:r>
              <a:rPr lang="en-US" sz="2200">
                <a:solidFill>
                  <a:schemeClr val="tx1">
                    <a:lumMod val="75000"/>
                  </a:schemeClr>
                </a:solidFill>
                <a:latin typeface="Segoe UI" panose="020B0502040204020203" pitchFamily="34" charset="0"/>
                <a:cs typeface="Segoe UI" panose="020B0502040204020203" pitchFamily="34" charset="0"/>
              </a:rPr>
              <a:t>and every organization on the planet to achieve more.”</a:t>
            </a:r>
          </a:p>
        </p:txBody>
      </p:sp>
      <p:sp>
        <p:nvSpPr>
          <p:cNvPr id="26" name="Picture Placeholder 3"/>
          <p:cNvSpPr>
            <a:spLocks noGrp="1"/>
          </p:cNvSpPr>
          <p:nvPr>
            <p:ph type="pic" sz="quarter" idx="10"/>
          </p:nvPr>
        </p:nvSpPr>
        <p:spPr>
          <a:xfrm>
            <a:off x="0" y="943581"/>
            <a:ext cx="12436475" cy="3922107"/>
          </a:xfrm>
          <a:prstGeom prst="rect">
            <a:avLst/>
          </a:prstGeom>
          <a:blipFill>
            <a:blip r:embed="rId3"/>
            <a:stretch>
              <a:fillRect/>
            </a:stretch>
          </a:blipFill>
        </p:spPr>
        <p:txBody>
          <a:bodyPr/>
          <a:lstStyle/>
          <a:p>
            <a:r>
              <a:rPr lang="en-US"/>
              <a:t>Click icon to add picture</a:t>
            </a:r>
          </a:p>
        </p:txBody>
      </p:sp>
      <p:sp>
        <p:nvSpPr>
          <p:cNvPr id="27" name="Title 5"/>
          <p:cNvSpPr>
            <a:spLocks noGrp="1"/>
          </p:cNvSpPr>
          <p:nvPr>
            <p:ph type="title" hasCustomPrompt="1"/>
          </p:nvPr>
        </p:nvSpPr>
        <p:spPr>
          <a:xfrm>
            <a:off x="153653" y="4979133"/>
            <a:ext cx="10086148" cy="727929"/>
          </a:xfrm>
          <a:prstGeom prst="rect">
            <a:avLst/>
          </a:prstGeom>
        </p:spPr>
        <p:txBody>
          <a:bodyPr/>
          <a:lstStyle>
            <a:lvl1pPr>
              <a:spcBef>
                <a:spcPts val="600"/>
              </a:spcBef>
              <a:defRPr lang="en-US" sz="4000" b="0" kern="1200" cap="none" spc="-102" baseline="0" dirty="0">
                <a:ln w="3175">
                  <a:noFill/>
                </a:ln>
                <a:gradFill>
                  <a:gsLst>
                    <a:gs pos="36283">
                      <a:srgbClr val="FFFFFF"/>
                    </a:gs>
                    <a:gs pos="68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a:t>&lt;Module Title&gt;</a:t>
            </a:r>
          </a:p>
        </p:txBody>
      </p:sp>
      <p:sp>
        <p:nvSpPr>
          <p:cNvPr id="28" name="Text Placeholder 5"/>
          <p:cNvSpPr>
            <a:spLocks noGrp="1"/>
          </p:cNvSpPr>
          <p:nvPr>
            <p:ph type="body" sz="quarter" idx="11" hasCustomPrompt="1"/>
          </p:nvPr>
        </p:nvSpPr>
        <p:spPr>
          <a:xfrm>
            <a:off x="153652" y="5707062"/>
            <a:ext cx="10086147" cy="572464"/>
          </a:xfrm>
          <a:prstGeom prst="rect">
            <a:avLst/>
          </a:prstGeom>
        </p:spPr>
        <p:txBody>
          <a:bodyPr/>
          <a:lstStyle>
            <a:lvl1pPr marL="0" indent="0">
              <a:buNone/>
              <a:defRPr sz="2800">
                <a:solidFill>
                  <a:schemeClr val="bg1"/>
                </a:solidFill>
              </a:defRPr>
            </a:lvl1pPr>
          </a:lstStyle>
          <a:p>
            <a:pPr lvl="0"/>
            <a:r>
              <a:rPr lang="en-US"/>
              <a:t>&lt;Line of Business&gt;</a:t>
            </a:r>
          </a:p>
        </p:txBody>
      </p:sp>
    </p:spTree>
    <p:extLst>
      <p:ext uri="{BB962C8B-B14F-4D97-AF65-F5344CB8AC3E}">
        <p14:creationId xmlns:p14="http://schemas.microsoft.com/office/powerpoint/2010/main" val="1713389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Walkin Editable - Purple">
    <p:bg>
      <p:bgPr>
        <a:solidFill>
          <a:srgbClr val="3B2E58"/>
        </a:solidFill>
        <a:effectLst/>
      </p:bgPr>
    </p:bg>
    <p:spTree>
      <p:nvGrpSpPr>
        <p:cNvPr id="1" name=""/>
        <p:cNvGrpSpPr/>
        <p:nvPr/>
      </p:nvGrpSpPr>
      <p:grpSpPr>
        <a:xfrm>
          <a:off x="0" y="0"/>
          <a:ext cx="0" cy="0"/>
          <a:chOff x="0" y="0"/>
          <a:chExt cx="0" cy="0"/>
        </a:xfrm>
      </p:grpSpPr>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245446" y="5723272"/>
            <a:ext cx="7297737" cy="972574"/>
          </a:xfrm>
          <a:prstGeom prst="rect">
            <a:avLst/>
          </a:prstGeom>
          <a:noFill/>
        </p:spPr>
        <p:txBody>
          <a:bodyPr wrap="square" lIns="182880" tIns="146304" rIns="182880" bIns="146304" rtlCol="0" anchor="b">
            <a:spAutoFit/>
          </a:bodyPr>
          <a:lstStyle/>
          <a:p>
            <a:pPr algn="l"/>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“Our mission is to empower every person</a:t>
            </a:r>
            <a:r>
              <a:rPr lang="en-US" sz="2200" baseline="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 </a:t>
            </a:r>
            <a:r>
              <a:rPr lang="en-US" sz="2200">
                <a:gradFill>
                  <a:gsLst>
                    <a:gs pos="12389">
                      <a:schemeClr val="tx1"/>
                    </a:gs>
                    <a:gs pos="36283">
                      <a:schemeClr val="tx1"/>
                    </a:gs>
                  </a:gsLst>
                  <a:lin ang="5400000" scaled="0"/>
                </a:gradFill>
                <a:latin typeface="Segoe UI" panose="020B0502040204020203" pitchFamily="34" charset="0"/>
                <a:cs typeface="Segoe UI" panose="020B0502040204020203" pitchFamily="34" charset="0"/>
              </a:rPr>
              <a:t>and every organization on the planet to achieve more.”</a:t>
            </a:r>
          </a:p>
        </p:txBody>
      </p:sp>
      <p:sp>
        <p:nvSpPr>
          <p:cNvPr id="16" name="Picture Placeholder 2"/>
          <p:cNvSpPr>
            <a:spLocks noGrp="1"/>
          </p:cNvSpPr>
          <p:nvPr>
            <p:ph type="pic" sz="quarter" idx="13"/>
          </p:nvPr>
        </p:nvSpPr>
        <p:spPr>
          <a:xfrm>
            <a:off x="7773457" y="1"/>
            <a:ext cx="4663017" cy="6994524"/>
          </a:xfrm>
          <a:prstGeom prst="rect">
            <a:avLst/>
          </a:prstGeom>
          <a:blipFill>
            <a:blip r:embed="rId3"/>
            <a:stretch>
              <a:fillRect/>
            </a:stretch>
          </a:blipFill>
        </p:spPr>
        <p:txBody>
          <a:bodyPr/>
          <a:lstStyle/>
          <a:p>
            <a:r>
              <a:rPr lang="en-US"/>
              <a:t>Click icon to add picture</a:t>
            </a:r>
          </a:p>
        </p:txBody>
      </p:sp>
      <p:sp>
        <p:nvSpPr>
          <p:cNvPr id="17" name="Text Placeholder 5"/>
          <p:cNvSpPr>
            <a:spLocks noGrp="1"/>
          </p:cNvSpPr>
          <p:nvPr>
            <p:ph type="body" sz="quarter" idx="11" hasCustomPrompt="1"/>
          </p:nvPr>
        </p:nvSpPr>
        <p:spPr>
          <a:xfrm>
            <a:off x="245446" y="2077740"/>
            <a:ext cx="7344392" cy="572464"/>
          </a:xfrm>
          <a:prstGeom prst="rect">
            <a:avLst/>
          </a:prstGeom>
        </p:spPr>
        <p:txBody>
          <a:bodyPr/>
          <a:lstStyle>
            <a:lvl1pPr marL="0" indent="0">
              <a:buNone/>
              <a:defRPr sz="2800">
                <a:solidFill>
                  <a:schemeClr val="tx1"/>
                </a:solidFill>
              </a:defRPr>
            </a:lvl1pPr>
          </a:lstStyle>
          <a:p>
            <a:pPr lvl="0"/>
            <a:r>
              <a:rPr lang="en-US"/>
              <a:t>&lt;Line of Business&gt;</a:t>
            </a:r>
          </a:p>
        </p:txBody>
      </p:sp>
      <p:sp>
        <p:nvSpPr>
          <p:cNvPr id="18" name="Text Placeholder 5"/>
          <p:cNvSpPr>
            <a:spLocks noGrp="1"/>
          </p:cNvSpPr>
          <p:nvPr>
            <p:ph type="body" sz="quarter" idx="12" hasCustomPrompt="1"/>
          </p:nvPr>
        </p:nvSpPr>
        <p:spPr>
          <a:xfrm>
            <a:off x="245446" y="1308744"/>
            <a:ext cx="7344392" cy="738664"/>
          </a:xfrm>
          <a:prstGeom prst="rect">
            <a:avLst/>
          </a:prstGeom>
        </p:spPr>
        <p:txBody>
          <a:bodyPr/>
          <a:lstStyle>
            <a:lvl1pPr marL="0" indent="0">
              <a:buNone/>
              <a:defRPr sz="4000">
                <a:solidFill>
                  <a:schemeClr val="tx1"/>
                </a:solidFill>
              </a:defRPr>
            </a:lvl1pPr>
          </a:lstStyle>
          <a:p>
            <a:pPr lvl="0"/>
            <a:r>
              <a:rPr lang="en-US"/>
              <a:t>&lt;Module Title&gt;</a:t>
            </a:r>
          </a:p>
        </p:txBody>
      </p:sp>
    </p:spTree>
    <p:extLst>
      <p:ext uri="{BB962C8B-B14F-4D97-AF65-F5344CB8AC3E}">
        <p14:creationId xmlns:p14="http://schemas.microsoft.com/office/powerpoint/2010/main" val="1442133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Walkin Editable - Purple">
    <p:bg>
      <p:bgPr>
        <a:solidFill>
          <a:srgbClr val="3B2E58"/>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3014999"/>
            <a:ext cx="11887200" cy="849463"/>
          </a:xfrm>
          <a:prstGeom prst="rect">
            <a:avLst/>
          </a:prstGeom>
          <a:noFill/>
        </p:spPr>
        <p:txBody>
          <a:bodyPr tIns="91440" bIns="91440" anchor="t" anchorCtr="0">
            <a:spAutoFit/>
          </a:bodyPr>
          <a:lstStyle>
            <a:lvl1pPr>
              <a:defRPr sz="4800" spc="-100" baseline="0">
                <a:gradFill>
                  <a:gsLst>
                    <a:gs pos="30973">
                      <a:schemeClr val="tx1"/>
                    </a:gs>
                    <a:gs pos="6400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3800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w/Photo">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a:prstGeom prst="rect">
            <a:avLst/>
          </a:prstGeom>
          <a:blipFill>
            <a:blip r:embed="rId2"/>
            <a:stretch>
              <a:fillRect/>
            </a:stretch>
          </a:blipFill>
        </p:spPr>
        <p:txBody>
          <a:bodyPr>
            <a:noAutofit/>
          </a:bodyPr>
          <a:lstStyle>
            <a:lvl1pPr marL="0" indent="0">
              <a:buNone/>
              <a:defRPr/>
            </a:lvl1pPr>
          </a:lstStyle>
          <a:p>
            <a:r>
              <a:rPr lang="en-US"/>
              <a:t>Click icon to add picture</a:t>
            </a:r>
          </a:p>
        </p:txBody>
      </p:sp>
      <p:sp>
        <p:nvSpPr>
          <p:cNvPr id="2" name="Title 1"/>
          <p:cNvSpPr>
            <a:spLocks noGrp="1"/>
          </p:cNvSpPr>
          <p:nvPr>
            <p:ph type="title" hasCustomPrompt="1"/>
          </p:nvPr>
        </p:nvSpPr>
        <p:spPr>
          <a:xfrm>
            <a:off x="-1" y="4854828"/>
            <a:ext cx="12436475" cy="1014984"/>
          </a:xfrm>
          <a:prstGeom prst="rect">
            <a:avLst/>
          </a:prstGeom>
          <a:solidFill>
            <a:schemeClr val="accent1">
              <a:alpha val="75000"/>
            </a:schemeClr>
          </a:solidFill>
        </p:spPr>
        <p:txBody>
          <a:bodyPr wrap="square" tIns="91440" bIns="91440" anchor="t" anchorCtr="0">
            <a:spAutoFit/>
          </a:bodyPr>
          <a:lstStyle>
            <a:lvl1pPr>
              <a:defRPr sz="4800" spc="-100" baseline="0">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r>
              <a:rPr lang="en-US"/>
              <a:t>Section title</a:t>
            </a:r>
          </a:p>
        </p:txBody>
      </p:sp>
      <p:sp>
        <p:nvSpPr>
          <p:cNvPr id="8" name="Text Placeholder 7"/>
          <p:cNvSpPr>
            <a:spLocks noGrp="1"/>
          </p:cNvSpPr>
          <p:nvPr>
            <p:ph type="body" sz="quarter" idx="11" hasCustomPrompt="1"/>
          </p:nvPr>
        </p:nvSpPr>
        <p:spPr>
          <a:xfrm>
            <a:off x="0" y="5869812"/>
            <a:ext cx="12436475" cy="1124712"/>
          </a:xfrm>
          <a:prstGeom prst="rect">
            <a:avLst/>
          </a:prstGeom>
          <a:solidFill>
            <a:schemeClr val="tx2">
              <a:alpha val="75000"/>
            </a:schemeClr>
          </a:solidFill>
        </p:spPr>
        <p:txBody>
          <a:bodyPr lIns="182880" tIns="146304" rIns="182880" bIns="146304">
            <a:noAutofit/>
          </a:bodyPr>
          <a:lstStyle>
            <a:lvl1pPr marL="0" indent="0">
              <a:buNone/>
              <a:defRPr sz="2400" baseline="0">
                <a:solidFill>
                  <a:schemeClr val="tx2">
                    <a:lumMod val="25000"/>
                  </a:schemeClr>
                </a:solidFill>
                <a:latin typeface="Segoe UI" panose="020B0502040204020203" pitchFamily="34" charset="0"/>
                <a:cs typeface="Segoe UI" panose="020B0502040204020203" pitchFamily="34" charset="0"/>
              </a:defRPr>
            </a:lvl1pPr>
          </a:lstStyle>
          <a:p>
            <a:pPr lvl="0"/>
            <a:r>
              <a:rPr lang="en-US"/>
              <a:t>Brief summary</a:t>
            </a:r>
          </a:p>
        </p:txBody>
      </p:sp>
    </p:spTree>
    <p:extLst>
      <p:ext uri="{BB962C8B-B14F-4D97-AF65-F5344CB8AC3E}">
        <p14:creationId xmlns:p14="http://schemas.microsoft.com/office/powerpoint/2010/main" val="1732686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5">
            <a:extLst>
              <a:ext uri="{FF2B5EF4-FFF2-40B4-BE49-F238E27FC236}">
                <a16:creationId xmlns:a16="http://schemas.microsoft.com/office/drawing/2014/main" id="{B8DBA522-6801-4D7D-978A-F0F5D051BFAD}"/>
              </a:ext>
            </a:extLst>
          </p:cNvPr>
          <p:cNvSpPr>
            <a:spLocks noGrp="1"/>
          </p:cNvSpPr>
          <p:nvPr>
            <p:ph type="body" sz="quarter" idx="12"/>
          </p:nvPr>
        </p:nvSpPr>
        <p:spPr>
          <a:xfrm>
            <a:off x="281354" y="1127125"/>
            <a:ext cx="5698822" cy="490153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53135F6-1A34-4E14-A5F9-BE0BBFBC6CC6}"/>
              </a:ext>
            </a:extLst>
          </p:cNvPr>
          <p:cNvSpPr>
            <a:spLocks noGrp="1"/>
          </p:cNvSpPr>
          <p:nvPr>
            <p:ph type="title" hasCustomPrompt="1"/>
          </p:nvPr>
        </p:nvSpPr>
        <p:spPr>
          <a:xfrm>
            <a:off x="1" y="0"/>
            <a:ext cx="6215676"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solidFill>
                    <a:schemeClr val="accent1"/>
                  </a:solidFill>
                </a:ln>
                <a:no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O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78D4"/>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7" name="Text Placeholder 3">
            <a:extLst>
              <a:ext uri="{FF2B5EF4-FFF2-40B4-BE49-F238E27FC236}">
                <a16:creationId xmlns:a16="http://schemas.microsoft.com/office/drawing/2014/main" id="{90CEFBB3-3341-4EC2-AE0A-1078514BDF60}"/>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
            <a:extLst>
              <a:ext uri="{FF2B5EF4-FFF2-40B4-BE49-F238E27FC236}">
                <a16:creationId xmlns:a16="http://schemas.microsoft.com/office/drawing/2014/main" id="{8AF3C46C-FF50-40D7-A0B8-07ACEF954F05}"/>
              </a:ext>
            </a:extLst>
          </p:cNvPr>
          <p:cNvPicPr>
            <a:picLocks noChangeAspect="1"/>
          </p:cNvPicPr>
          <p:nvPr userDrawn="1"/>
        </p:nvPicPr>
        <p:blipFill>
          <a:blip r:embed="rId2"/>
          <a:srcRect/>
          <a:stretch/>
        </p:blipFill>
        <p:spPr>
          <a:xfrm>
            <a:off x="312623" y="5760085"/>
            <a:ext cx="822960" cy="822960"/>
          </a:xfrm>
          <a:prstGeom prst="rect">
            <a:avLst/>
          </a:prstGeom>
        </p:spPr>
      </p:pic>
    </p:spTree>
    <p:extLst>
      <p:ext uri="{BB962C8B-B14F-4D97-AF65-F5344CB8AC3E}">
        <p14:creationId xmlns:p14="http://schemas.microsoft.com/office/powerpoint/2010/main" val="213584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Third Photo">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p:nvPr>
        </p:nvSpPr>
        <p:spPr>
          <a:xfrm>
            <a:off x="-1" y="-1"/>
            <a:ext cx="3931920" cy="6994525"/>
          </a:xfrm>
          <a:prstGeom prst="rect">
            <a:avLst/>
          </a:prstGeom>
          <a:blipFill>
            <a:blip r:embed="rId2"/>
            <a:stretch>
              <a:fillRect/>
            </a:stretch>
          </a:blipFill>
        </p:spPr>
        <p:txBody>
          <a:bodyPr/>
          <a:lstStyle/>
          <a:p>
            <a:r>
              <a:rPr lang="en-US"/>
              <a:t>Click icon to add picture</a:t>
            </a:r>
          </a:p>
        </p:txBody>
      </p:sp>
      <p:sp>
        <p:nvSpPr>
          <p:cNvPr id="4" name="Text Placeholder 5">
            <a:extLst>
              <a:ext uri="{FF2B5EF4-FFF2-40B4-BE49-F238E27FC236}">
                <a16:creationId xmlns:a16="http://schemas.microsoft.com/office/drawing/2014/main" id="{28E9458D-2505-48FC-A5F3-12BB46983F50}"/>
              </a:ext>
            </a:extLst>
          </p:cNvPr>
          <p:cNvSpPr>
            <a:spLocks noGrp="1"/>
          </p:cNvSpPr>
          <p:nvPr>
            <p:ph type="body" sz="quarter" idx="12"/>
          </p:nvPr>
        </p:nvSpPr>
        <p:spPr>
          <a:xfrm>
            <a:off x="4167554" y="1127125"/>
            <a:ext cx="8001000" cy="490153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19673F50-9A42-4EB3-A1FA-C2BEF1DC97F3}"/>
              </a:ext>
            </a:extLst>
          </p:cNvPr>
          <p:cNvSpPr>
            <a:spLocks noGrp="1"/>
          </p:cNvSpPr>
          <p:nvPr>
            <p:ph type="title" hasCustomPrompt="1"/>
          </p:nvPr>
        </p:nvSpPr>
        <p:spPr>
          <a:xfrm>
            <a:off x="3931920" y="0"/>
            <a:ext cx="8504556"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solidFill>
                    <a:schemeClr val="accent1"/>
                  </a:solidFill>
                </a:ln>
                <a:no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Tree>
    <p:extLst>
      <p:ext uri="{BB962C8B-B14F-4D97-AF65-F5344CB8AC3E}">
        <p14:creationId xmlns:p14="http://schemas.microsoft.com/office/powerpoint/2010/main" val="17437142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ft Third Photo - 2n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047" y="0"/>
            <a:ext cx="3931920" cy="699452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lIns="182880" tIns="146304" rIns="182880" bIns="146304" anchor="b">
            <a:noAutofit/>
          </a:bodyPr>
          <a:lstStyle>
            <a:lvl1pPr marL="0" indent="0">
              <a:buNone/>
              <a:defRPr>
                <a:gradFill>
                  <a:gsLst>
                    <a:gs pos="18584">
                      <a:srgbClr val="FFFFFF"/>
                    </a:gs>
                    <a:gs pos="70000">
                      <a:srgbClr val="FFFFFF"/>
                    </a:gs>
                  </a:gsLst>
                  <a:lin ang="5400000" scaled="0"/>
                </a:gradFill>
              </a:defRPr>
            </a:lvl1pPr>
          </a:lstStyle>
          <a:p>
            <a:r>
              <a:rPr lang="en-US"/>
              <a:t>Click icon to add picture</a:t>
            </a:r>
          </a:p>
        </p:txBody>
      </p:sp>
      <p:sp>
        <p:nvSpPr>
          <p:cNvPr id="7" name="Title 1">
            <a:extLst>
              <a:ext uri="{FF2B5EF4-FFF2-40B4-BE49-F238E27FC236}">
                <a16:creationId xmlns:a16="http://schemas.microsoft.com/office/drawing/2014/main" id="{1249E7D9-BF57-4432-9453-EFD1328D6606}"/>
              </a:ext>
            </a:extLst>
          </p:cNvPr>
          <p:cNvSpPr>
            <a:spLocks noGrp="1"/>
          </p:cNvSpPr>
          <p:nvPr>
            <p:ph type="title" hasCustomPrompt="1"/>
          </p:nvPr>
        </p:nvSpPr>
        <p:spPr>
          <a:xfrm>
            <a:off x="3931920" y="0"/>
            <a:ext cx="8504556"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solidFill>
                    <a:schemeClr val="accent1"/>
                  </a:solidFill>
                </a:ln>
                <a:no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
        <p:nvSpPr>
          <p:cNvPr id="5" name="Text Placeholder 5">
            <a:extLst>
              <a:ext uri="{FF2B5EF4-FFF2-40B4-BE49-F238E27FC236}">
                <a16:creationId xmlns:a16="http://schemas.microsoft.com/office/drawing/2014/main" id="{7809FAEB-267F-41E2-B388-EEAFAD00F2D2}"/>
              </a:ext>
            </a:extLst>
          </p:cNvPr>
          <p:cNvSpPr>
            <a:spLocks noGrp="1"/>
          </p:cNvSpPr>
          <p:nvPr>
            <p:ph type="body" sz="quarter" idx="12"/>
          </p:nvPr>
        </p:nvSpPr>
        <p:spPr>
          <a:xfrm>
            <a:off x="4167554" y="1127125"/>
            <a:ext cx="8001000" cy="490153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1307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Third 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931920" cy="699452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lIns="182880" tIns="146304" rIns="182880" bIns="146304" anchor="b">
            <a:noAutofit/>
          </a:bodyPr>
          <a:lstStyle>
            <a:lvl1pPr marL="0" indent="0">
              <a:buNone/>
              <a:defRPr>
                <a:gradFill>
                  <a:gsLst>
                    <a:gs pos="18584">
                      <a:srgbClr val="FFFFFF"/>
                    </a:gs>
                    <a:gs pos="70000">
                      <a:srgbClr val="FFFFFF"/>
                    </a:gs>
                  </a:gsLst>
                  <a:lin ang="5400000" scaled="0"/>
                </a:gradFill>
              </a:defRPr>
            </a:lvl1pPr>
          </a:lstStyle>
          <a:p>
            <a:r>
              <a:rPr lang="en-US"/>
              <a:t>Click icon to add picture</a:t>
            </a:r>
          </a:p>
        </p:txBody>
      </p:sp>
    </p:spTree>
    <p:extLst>
      <p:ext uri="{BB962C8B-B14F-4D97-AF65-F5344CB8AC3E}">
        <p14:creationId xmlns:p14="http://schemas.microsoft.com/office/powerpoint/2010/main" val="350548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ctivity Slide - Photo &amp;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436475"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3" name="Picture Placeholder 3"/>
          <p:cNvSpPr>
            <a:spLocks noGrp="1"/>
          </p:cNvSpPr>
          <p:nvPr>
            <p:ph type="pic" sz="quarter" idx="13"/>
          </p:nvPr>
        </p:nvSpPr>
        <p:spPr>
          <a:xfrm>
            <a:off x="-1" y="904863"/>
            <a:ext cx="4846320" cy="6089662"/>
          </a:xfrm>
          <a:prstGeom prst="rect">
            <a:avLst/>
          </a:prstGeom>
          <a:blipFill>
            <a:blip r:embed="rId2" cstate="email">
              <a:extLst>
                <a:ext uri="{28A0092B-C50C-407E-A947-70E740481C1C}">
                  <a14:useLocalDpi xmlns:a14="http://schemas.microsoft.com/office/drawing/2010/main"/>
                </a:ext>
              </a:extLst>
            </a:blip>
            <a:srcRect/>
            <a:stretch>
              <a:fillRect l="-13544" t="26" r="-120018" b="-26"/>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p>
        </p:txBody>
      </p:sp>
      <p:sp>
        <p:nvSpPr>
          <p:cNvPr id="7" name="Text Placeholder 5">
            <a:extLst>
              <a:ext uri="{FF2B5EF4-FFF2-40B4-BE49-F238E27FC236}">
                <a16:creationId xmlns:a16="http://schemas.microsoft.com/office/drawing/2014/main" id="{9F76CDA8-5F9C-437E-94F2-FF664046D24D}"/>
              </a:ext>
            </a:extLst>
          </p:cNvPr>
          <p:cNvSpPr>
            <a:spLocks noGrp="1"/>
          </p:cNvSpPr>
          <p:nvPr>
            <p:ph type="body" sz="quarter" idx="12"/>
          </p:nvPr>
        </p:nvSpPr>
        <p:spPr>
          <a:xfrm>
            <a:off x="5099538" y="1127125"/>
            <a:ext cx="7069016" cy="490153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298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ctivity &amp; Resource Slide -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6" name="Text Placeholder 5">
            <a:extLst>
              <a:ext uri="{FF2B5EF4-FFF2-40B4-BE49-F238E27FC236}">
                <a16:creationId xmlns:a16="http://schemas.microsoft.com/office/drawing/2014/main" id="{699916E3-F923-4EE5-8142-CBD2170628A0}"/>
              </a:ext>
            </a:extLst>
          </p:cNvPr>
          <p:cNvSpPr>
            <a:spLocks noGrp="1"/>
          </p:cNvSpPr>
          <p:nvPr>
            <p:ph type="body" sz="quarter" idx="12"/>
          </p:nvPr>
        </p:nvSpPr>
        <p:spPr>
          <a:xfrm>
            <a:off x="5108330" y="98428"/>
            <a:ext cx="7060223" cy="490153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3">
            <a:extLst>
              <a:ext uri="{FF2B5EF4-FFF2-40B4-BE49-F238E27FC236}">
                <a16:creationId xmlns:a16="http://schemas.microsoft.com/office/drawing/2014/main" id="{CBE287E2-DAC1-47B8-AB68-350A8BEB1715}"/>
              </a:ext>
            </a:extLst>
          </p:cNvPr>
          <p:cNvSpPr>
            <a:spLocks noGrp="1"/>
          </p:cNvSpPr>
          <p:nvPr>
            <p:ph type="pic" sz="quarter" idx="13"/>
          </p:nvPr>
        </p:nvSpPr>
        <p:spPr>
          <a:xfrm>
            <a:off x="0" y="0"/>
            <a:ext cx="4846320" cy="5508799"/>
          </a:xfrm>
          <a:prstGeom prst="rect">
            <a:avLst/>
          </a:prstGeom>
          <a:blipFill>
            <a:blip r:embed="rId2" cstate="email">
              <a:extLst>
                <a:ext uri="{28A0092B-C50C-407E-A947-70E740481C1C}">
                  <a14:useLocalDpi xmlns:a14="http://schemas.microsoft.com/office/drawing/2010/main"/>
                </a:ext>
              </a:extLst>
            </a:blip>
            <a:srcRect/>
            <a:stretch>
              <a:fillRect l="-43794" r="-18470"/>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p>
        </p:txBody>
      </p:sp>
    </p:spTree>
    <p:extLst>
      <p:ext uri="{BB962C8B-B14F-4D97-AF65-F5344CB8AC3E}">
        <p14:creationId xmlns:p14="http://schemas.microsoft.com/office/powerpoint/2010/main" val="418241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ctivity &amp; Resource Table Slide - Photo">
    <p:bg>
      <p:bgRef idx="1001">
        <a:schemeClr val="bg1"/>
      </p:bgRef>
    </p:bg>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0" y="0"/>
            <a:ext cx="4846320" cy="5508799"/>
          </a:xfrm>
          <a:prstGeom prst="rect">
            <a:avLst/>
          </a:prstGeom>
          <a:blipFill>
            <a:blip r:embed="rId2" cstate="email">
              <a:extLst>
                <a:ext uri="{28A0092B-C50C-407E-A947-70E740481C1C}">
                  <a14:useLocalDpi xmlns:a14="http://schemas.microsoft.com/office/drawing/2010/main"/>
                </a:ext>
              </a:extLst>
            </a:blip>
            <a:srcRect/>
            <a:stretch>
              <a:fillRect l="-43794" r="-18470"/>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p>
        </p:txBody>
      </p:sp>
      <p:sp>
        <p:nvSpPr>
          <p:cNvPr id="5"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10" name="Table Placeholder 7">
            <a:extLst>
              <a:ext uri="{FF2B5EF4-FFF2-40B4-BE49-F238E27FC236}">
                <a16:creationId xmlns:a16="http://schemas.microsoft.com/office/drawing/2014/main" id="{FD0CFFE4-1572-4C16-A12A-0CA743D0C96E}"/>
              </a:ext>
            </a:extLst>
          </p:cNvPr>
          <p:cNvSpPr>
            <a:spLocks noGrp="1"/>
          </p:cNvSpPr>
          <p:nvPr>
            <p:ph type="tbl" sz="quarter" idx="16"/>
          </p:nvPr>
        </p:nvSpPr>
        <p:spPr>
          <a:xfrm>
            <a:off x="5099050" y="98427"/>
            <a:ext cx="7086600" cy="4901535"/>
          </a:xfrm>
          <a:prstGeom prst="rect">
            <a:avLst/>
          </a:prstGeom>
        </p:spPr>
        <p:txBody>
          <a:bodyPr/>
          <a:lstStyle/>
          <a:p>
            <a:r>
              <a:rPr lang="en-US"/>
              <a:t>Click icon to add table</a:t>
            </a:r>
          </a:p>
        </p:txBody>
      </p:sp>
      <p:sp>
        <p:nvSpPr>
          <p:cNvPr id="11" name="Title 1">
            <a:extLst>
              <a:ext uri="{FF2B5EF4-FFF2-40B4-BE49-F238E27FC236}">
                <a16:creationId xmlns:a16="http://schemas.microsoft.com/office/drawing/2014/main" id="{A04AF88B-1B96-45A4-89CF-5C77DB0F5A13}"/>
              </a:ext>
            </a:extLst>
          </p:cNvPr>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Tree>
    <p:extLst>
      <p:ext uri="{BB962C8B-B14F-4D97-AF65-F5344CB8AC3E}">
        <p14:creationId xmlns:p14="http://schemas.microsoft.com/office/powerpoint/2010/main" val="45151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3602735" y="0"/>
            <a:ext cx="8833739" cy="5391151"/>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p>
        </p:txBody>
      </p:sp>
      <p:pic>
        <p:nvPicPr>
          <p:cNvPr id="6" name="Picture 5"/>
          <p:cNvPicPr>
            <a:picLocks noChangeAspect="1"/>
          </p:cNvPicPr>
          <p:nvPr userDrawn="1"/>
        </p:nvPicPr>
        <p:blipFill>
          <a:blip r:embed="rId3"/>
          <a:stretch>
            <a:fillRect/>
          </a:stretch>
        </p:blipFill>
        <p:spPr>
          <a:xfrm>
            <a:off x="2694018" y="2312675"/>
            <a:ext cx="823373" cy="3086414"/>
          </a:xfrm>
          <a:prstGeom prst="rect">
            <a:avLst/>
          </a:prstGeom>
        </p:spPr>
      </p:pic>
      <p:sp>
        <p:nvSpPr>
          <p:cNvPr id="8" name="Text Placeholder 7"/>
          <p:cNvSpPr>
            <a:spLocks noGrp="1"/>
          </p:cNvSpPr>
          <p:nvPr>
            <p:ph type="body" sz="quarter" idx="14"/>
          </p:nvPr>
        </p:nvSpPr>
        <p:spPr>
          <a:xfrm>
            <a:off x="198437" y="144462"/>
            <a:ext cx="3318954" cy="2743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Segoe UI" panose="020B0502040204020203" pitchFamily="34" charset="0"/>
                <a:cs typeface="Segoe UI" panose="020B0502040204020203" pitchFamily="34" charset="0"/>
              </a:defRPr>
            </a:lvl1pPr>
            <a:lvl2pPr marL="0" indent="0">
              <a:buNone/>
              <a:defRPr sz="2400">
                <a:solidFill>
                  <a:schemeClr val="bg2">
                    <a:lumMod val="25000"/>
                  </a:schemeClr>
                </a:solidFill>
                <a:latin typeface="Segoe UI" panose="020B0502040204020203" pitchFamily="34" charset="0"/>
                <a:cs typeface="Segoe UI" panose="020B0502040204020203" pitchFamily="34" charset="0"/>
              </a:defRPr>
            </a:lvl2pPr>
          </a:lstStyle>
          <a:p>
            <a:pPr lvl="0"/>
            <a:r>
              <a:rPr lang="en-US"/>
              <a:t>Click to edit Master text styles</a:t>
            </a:r>
          </a:p>
          <a:p>
            <a:pPr lvl="1"/>
            <a:r>
              <a:rPr lang="en-US"/>
              <a:t>Second level</a:t>
            </a:r>
          </a:p>
        </p:txBody>
      </p:sp>
      <p:sp>
        <p:nvSpPr>
          <p:cNvPr id="7"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10" name="Title 1">
            <a:extLst>
              <a:ext uri="{FF2B5EF4-FFF2-40B4-BE49-F238E27FC236}">
                <a16:creationId xmlns:a16="http://schemas.microsoft.com/office/drawing/2014/main" id="{FD9D965F-B1EC-4DAB-8827-893955C95756}"/>
              </a:ext>
            </a:extLst>
          </p:cNvPr>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Demo Title Here&gt;</a:t>
            </a:r>
            <a:endParaRPr lang="en-US"/>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3602735" y="0"/>
            <a:ext cx="8833739" cy="5391151"/>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p>
        </p:txBody>
      </p:sp>
      <p:pic>
        <p:nvPicPr>
          <p:cNvPr id="6" name="Picture 5"/>
          <p:cNvPicPr>
            <a:picLocks noChangeAspect="1"/>
          </p:cNvPicPr>
          <p:nvPr userDrawn="1"/>
        </p:nvPicPr>
        <p:blipFill>
          <a:blip r:embed="rId3"/>
          <a:stretch>
            <a:fillRect/>
          </a:stretch>
        </p:blipFill>
        <p:spPr>
          <a:xfrm>
            <a:off x="2694018" y="2312675"/>
            <a:ext cx="823373" cy="3086414"/>
          </a:xfrm>
          <a:prstGeom prst="rect">
            <a:avLst/>
          </a:prstGeom>
        </p:spPr>
      </p:pic>
      <p:sp>
        <p:nvSpPr>
          <p:cNvPr id="8" name="Text Placeholder 7"/>
          <p:cNvSpPr>
            <a:spLocks noGrp="1"/>
          </p:cNvSpPr>
          <p:nvPr>
            <p:ph type="body" sz="quarter" idx="14"/>
          </p:nvPr>
        </p:nvSpPr>
        <p:spPr>
          <a:xfrm>
            <a:off x="198437" y="144462"/>
            <a:ext cx="3318954" cy="2743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Segoe UI" panose="020B0502040204020203" pitchFamily="34" charset="0"/>
                <a:cs typeface="Segoe UI" panose="020B0502040204020203" pitchFamily="34" charset="0"/>
              </a:defRPr>
            </a:lvl1pPr>
            <a:lvl2pPr marL="0" indent="0">
              <a:buNone/>
              <a:defRPr sz="2400">
                <a:solidFill>
                  <a:schemeClr val="bg2">
                    <a:lumMod val="25000"/>
                  </a:schemeClr>
                </a:solidFill>
                <a:latin typeface="Segoe UI" panose="020B0502040204020203" pitchFamily="34" charset="0"/>
                <a:cs typeface="Segoe UI" panose="020B0502040204020203" pitchFamily="34" charset="0"/>
              </a:defRPr>
            </a:lvl2pPr>
          </a:lstStyle>
          <a:p>
            <a:pPr lvl="0"/>
            <a:r>
              <a:rPr lang="en-US"/>
              <a:t>Click to edit Master text styles</a:t>
            </a:r>
          </a:p>
          <a:p>
            <a:pPr lvl="1"/>
            <a:r>
              <a:rPr lang="en-US"/>
              <a:t>Second level</a:t>
            </a:r>
          </a:p>
        </p:txBody>
      </p:sp>
      <p:sp>
        <p:nvSpPr>
          <p:cNvPr id="7"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12" name="Title 1">
            <a:extLst>
              <a:ext uri="{FF2B5EF4-FFF2-40B4-BE49-F238E27FC236}">
                <a16:creationId xmlns:a16="http://schemas.microsoft.com/office/drawing/2014/main" id="{24A3700F-7D00-47FE-94C2-861BBCDF375F}"/>
              </a:ext>
            </a:extLst>
          </p:cNvPr>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Video Title Here&gt;</a:t>
            </a:r>
            <a:endParaRPr lang="en-US"/>
          </a:p>
        </p:txBody>
      </p:sp>
      <p:sp>
        <p:nvSpPr>
          <p:cNvPr id="11" name="Freeform 245">
            <a:extLst>
              <a:ext uri="{FF2B5EF4-FFF2-40B4-BE49-F238E27FC236}">
                <a16:creationId xmlns:a16="http://schemas.microsoft.com/office/drawing/2014/main" id="{2B261D89-509F-441C-996F-BD170DDE405B}"/>
              </a:ext>
            </a:extLst>
          </p:cNvPr>
          <p:cNvSpPr>
            <a:spLocks noEditPoints="1"/>
          </p:cNvSpPr>
          <p:nvPr userDrawn="1"/>
        </p:nvSpPr>
        <p:spPr bwMode="auto">
          <a:xfrm>
            <a:off x="11648953" y="5731706"/>
            <a:ext cx="459048" cy="459048"/>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Tree>
    <p:extLst>
      <p:ext uri="{BB962C8B-B14F-4D97-AF65-F5344CB8AC3E}">
        <p14:creationId xmlns:p14="http://schemas.microsoft.com/office/powerpoint/2010/main" val="67359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ctivity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C901A03-633C-43C1-8839-5914CB621814}"/>
              </a:ext>
            </a:extLst>
          </p:cNvPr>
          <p:cNvSpPr>
            <a:spLocks noGrp="1"/>
          </p:cNvSpPr>
          <p:nvPr>
            <p:ph type="title" hasCustomPrompt="1"/>
          </p:nvPr>
        </p:nvSpPr>
        <p:spPr>
          <a:xfrm>
            <a:off x="0" y="0"/>
            <a:ext cx="12436476" cy="904863"/>
          </a:xfrm>
          <a:prstGeom prst="rect">
            <a:avLst/>
          </a:prstGeom>
          <a:solidFill>
            <a:srgbClr val="243A5E"/>
          </a:solidFill>
        </p:spPr>
        <p:txBody>
          <a:bodyPr wrap="square" lIns="411480" tIns="146304" rIns="411480" bIns="146304" anchor="t" anchorCtr="0">
            <a:spAutoFit/>
          </a:bodyPr>
          <a:lstStyle>
            <a:lvl1pPr>
              <a:defRPr lang="en-US" sz="4400" b="0" kern="1200" cap="none" spc="-100" baseline="0" dirty="0">
                <a:ln w="3175">
                  <a:solidFill>
                    <a:schemeClr val="accent1"/>
                  </a:solidFill>
                </a:ln>
                <a:noFill/>
                <a:effectLst/>
                <a:latin typeface="Segoe UI" panose="020B0502040204020203" pitchFamily="34" charset="0"/>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a:solidFill>
                  <a:schemeClr val="bg1"/>
                </a:solidFill>
              </a:rPr>
              <a:t>&lt;Add Title Here&gt;</a:t>
            </a:r>
          </a:p>
        </p:txBody>
      </p:sp>
      <p:sp>
        <p:nvSpPr>
          <p:cNvPr id="4" name="Text Placeholder 5">
            <a:extLst>
              <a:ext uri="{FF2B5EF4-FFF2-40B4-BE49-F238E27FC236}">
                <a16:creationId xmlns:a16="http://schemas.microsoft.com/office/drawing/2014/main" id="{B4090870-4460-48E8-BA1C-A92F25190729}"/>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55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ctivity &amp; Resource Slide">
    <p:bg>
      <p:bgRef idx="1001">
        <a:schemeClr val="bg1"/>
      </p:bgRef>
    </p:bg>
    <p:spTree>
      <p:nvGrpSpPr>
        <p:cNvPr id="1" name=""/>
        <p:cNvGrpSpPr/>
        <p:nvPr/>
      </p:nvGrpSpPr>
      <p:grpSpPr>
        <a:xfrm>
          <a:off x="0" y="0"/>
          <a:ext cx="0" cy="0"/>
          <a:chOff x="0" y="0"/>
          <a:chExt cx="0" cy="0"/>
        </a:xfrm>
      </p:grpSpPr>
      <p:sp>
        <p:nvSpPr>
          <p:cNvPr id="5"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6" name="Text Placeholder 5">
            <a:extLst>
              <a:ext uri="{FF2B5EF4-FFF2-40B4-BE49-F238E27FC236}">
                <a16:creationId xmlns:a16="http://schemas.microsoft.com/office/drawing/2014/main" id="{4D35B5A7-0447-4509-88BC-55D08D7C7C31}"/>
              </a:ext>
            </a:extLst>
          </p:cNvPr>
          <p:cNvSpPr>
            <a:spLocks noGrp="1"/>
          </p:cNvSpPr>
          <p:nvPr>
            <p:ph type="body" sz="quarter" idx="12"/>
          </p:nvPr>
        </p:nvSpPr>
        <p:spPr>
          <a:xfrm>
            <a:off x="395654" y="68263"/>
            <a:ext cx="11658600" cy="4934560"/>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D6C9384E-3C82-4B9A-B0F0-0C2FFEE97CC9}"/>
              </a:ext>
            </a:extLst>
          </p:cNvPr>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Tree>
    <p:extLst>
      <p:ext uri="{BB962C8B-B14F-4D97-AF65-F5344CB8AC3E}">
        <p14:creationId xmlns:p14="http://schemas.microsoft.com/office/powerpoint/2010/main" val="4159472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O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0078D4"/>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
        <p:nvSpPr>
          <p:cNvPr id="5" name="Table Placeholder 3">
            <a:extLst>
              <a:ext uri="{FF2B5EF4-FFF2-40B4-BE49-F238E27FC236}">
                <a16:creationId xmlns:a16="http://schemas.microsoft.com/office/drawing/2014/main" id="{8AEF7A05-2B3D-4B49-8DAA-33309B523B0D}"/>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6" name="Picture 1">
            <a:extLst>
              <a:ext uri="{FF2B5EF4-FFF2-40B4-BE49-F238E27FC236}">
                <a16:creationId xmlns:a16="http://schemas.microsoft.com/office/drawing/2014/main" id="{643A3F99-3C01-4C70-B26B-3893ACCDFB27}"/>
              </a:ext>
            </a:extLst>
          </p:cNvPr>
          <p:cNvPicPr>
            <a:picLocks noChangeAspect="1"/>
          </p:cNvPicPr>
          <p:nvPr userDrawn="1"/>
        </p:nvPicPr>
        <p:blipFill>
          <a:blip r:embed="rId2"/>
          <a:srcRect/>
          <a:stretch/>
        </p:blipFill>
        <p:spPr>
          <a:xfrm>
            <a:off x="312623" y="5760085"/>
            <a:ext cx="822960" cy="822960"/>
          </a:xfrm>
          <a:prstGeom prst="rect">
            <a:avLst/>
          </a:prstGeom>
        </p:spPr>
      </p:pic>
    </p:spTree>
    <p:extLst>
      <p:ext uri="{BB962C8B-B14F-4D97-AF65-F5344CB8AC3E}">
        <p14:creationId xmlns:p14="http://schemas.microsoft.com/office/powerpoint/2010/main" val="346055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ctivity Slide - Blank">
    <p:bg>
      <p:bgRef idx="1001">
        <a:schemeClr val="bg1"/>
      </p:bgRef>
    </p:bg>
    <p:spTree>
      <p:nvGrpSpPr>
        <p:cNvPr id="1" name=""/>
        <p:cNvGrpSpPr/>
        <p:nvPr/>
      </p:nvGrpSpPr>
      <p:grpSpPr>
        <a:xfrm>
          <a:off x="0" y="0"/>
          <a:ext cx="0" cy="0"/>
          <a:chOff x="0" y="0"/>
          <a:chExt cx="0" cy="0"/>
        </a:xfrm>
      </p:grpSpPr>
      <p:sp>
        <p:nvSpPr>
          <p:cNvPr id="3" name="Text Placeholder 7"/>
          <p:cNvSpPr>
            <a:spLocks noGrp="1"/>
          </p:cNvSpPr>
          <p:nvPr>
            <p:ph type="body" sz="quarter" idx="15" hasCustomPrompt="1"/>
          </p:nvPr>
        </p:nvSpPr>
        <p:spPr>
          <a:xfrm>
            <a:off x="46037" y="6469062"/>
            <a:ext cx="8458200" cy="457200"/>
          </a:xfrm>
          <a:prstGeom prst="rect">
            <a:avLst/>
          </a:prstGeom>
        </p:spPr>
        <p:txBody>
          <a:bodyPr>
            <a:noAutofit/>
          </a:bodyPr>
          <a:lstStyle>
            <a:lvl1pPr marL="0" indent="0">
              <a:buNone/>
              <a:defRPr sz="2400">
                <a:gradFill>
                  <a:gsLst>
                    <a:gs pos="15044">
                      <a:schemeClr val="accent2"/>
                    </a:gs>
                    <a:gs pos="30973">
                      <a:schemeClr val="accent2"/>
                    </a:gs>
                  </a:gsLst>
                  <a:lin ang="5400000" scaled="0"/>
                </a:gradFill>
                <a:latin typeface="+mn-lt"/>
              </a:defRPr>
            </a:lvl1pPr>
            <a:lvl2pPr marL="0" indent="0">
              <a:buNone/>
              <a:defRPr sz="2000" baseline="0">
                <a:solidFill>
                  <a:schemeClr val="bg2">
                    <a:lumMod val="25000"/>
                  </a:schemeClr>
                </a:solidFill>
                <a:latin typeface="Segoe UI" panose="020B0502040204020203" pitchFamily="34" charset="0"/>
                <a:cs typeface="Segoe UI" panose="020B0502040204020203" pitchFamily="34" charset="0"/>
              </a:defRPr>
            </a:lvl2pPr>
          </a:lstStyle>
          <a:p>
            <a:pPr lvl="1"/>
            <a:r>
              <a:rPr lang="en-US"/>
              <a:t>&lt;Resource to reference&gt;</a:t>
            </a:r>
          </a:p>
        </p:txBody>
      </p:sp>
      <p:sp>
        <p:nvSpPr>
          <p:cNvPr id="4" name="Title 1">
            <a:extLst>
              <a:ext uri="{FF2B5EF4-FFF2-40B4-BE49-F238E27FC236}">
                <a16:creationId xmlns:a16="http://schemas.microsoft.com/office/drawing/2014/main" id="{7574903A-2B8B-4F58-AAE0-2215D11A6653}"/>
              </a:ext>
            </a:extLst>
          </p:cNvPr>
          <p:cNvSpPr>
            <a:spLocks noGrp="1"/>
          </p:cNvSpPr>
          <p:nvPr>
            <p:ph type="title" hasCustomPrompt="1"/>
          </p:nvPr>
        </p:nvSpPr>
        <p:spPr>
          <a:xfrm>
            <a:off x="0" y="5508799"/>
            <a:ext cx="12436475" cy="904863"/>
          </a:xfrm>
          <a:prstGeom prst="rect">
            <a:avLst/>
          </a:prstGeom>
          <a:solidFill>
            <a:srgbClr val="243A5E"/>
          </a:solidFill>
        </p:spPr>
        <p:txBody>
          <a:bodyPr wrap="square" lIns="411480" tIns="146304" rIns="411480" bIns="146304" anchor="t" anchorCtr="0">
            <a:spAutoFit/>
          </a:bodyPr>
          <a:lstStyle>
            <a:lvl1pPr algn="l" defTabSz="932742" rtl="0" eaLnBrk="1" latinLnBrk="0" hangingPunct="1">
              <a:lnSpc>
                <a:spcPct val="90000"/>
              </a:lnSpc>
              <a:spcBef>
                <a:spcPct val="0"/>
              </a:spcBef>
              <a:buNone/>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endParaRPr lang="en-US"/>
          </a:p>
        </p:txBody>
      </p:sp>
    </p:spTree>
    <p:extLst>
      <p:ext uri="{BB962C8B-B14F-4D97-AF65-F5344CB8AC3E}">
        <p14:creationId xmlns:p14="http://schemas.microsoft.com/office/powerpoint/2010/main" val="2051287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enario Layout 1">
    <p:spTree>
      <p:nvGrpSpPr>
        <p:cNvPr id="1" name=""/>
        <p:cNvGrpSpPr/>
        <p:nvPr/>
      </p:nvGrpSpPr>
      <p:grpSpPr>
        <a:xfrm>
          <a:off x="0" y="0"/>
          <a:ext cx="0" cy="0"/>
          <a:chOff x="0" y="0"/>
          <a:chExt cx="0" cy="0"/>
        </a:xfrm>
      </p:grpSpPr>
      <p:sp>
        <p:nvSpPr>
          <p:cNvPr id="3" name="Rectangle 2"/>
          <p:cNvSpPr/>
          <p:nvPr userDrawn="1"/>
        </p:nvSpPr>
        <p:spPr bwMode="auto">
          <a:xfrm>
            <a:off x="3017520" y="3954463"/>
            <a:ext cx="9418954" cy="3040062"/>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3017520" y="1211263"/>
            <a:ext cx="9418954" cy="27432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ext Placeholder 5"/>
          <p:cNvSpPr>
            <a:spLocks noGrp="1"/>
          </p:cNvSpPr>
          <p:nvPr>
            <p:ph type="body" sz="quarter" idx="10"/>
          </p:nvPr>
        </p:nvSpPr>
        <p:spPr>
          <a:xfrm>
            <a:off x="3017520" y="1211263"/>
            <a:ext cx="9418955" cy="2743200"/>
          </a:xfrm>
          <a:prstGeom prst="rect">
            <a:avLst/>
          </a:prstGeom>
        </p:spPr>
        <p:txBody>
          <a:bodyPr>
            <a:noAutofit/>
          </a:bodyPr>
          <a:lstStyle>
            <a:lvl1pPr marL="0" indent="0" algn="l" defTabSz="932472" rtl="0" eaLnBrk="1" fontAlgn="base" latinLnBrk="0" hangingPunct="1">
              <a:spcBef>
                <a:spcPct val="0"/>
              </a:spcBef>
              <a:spcAft>
                <a:spcPct val="0"/>
              </a:spcAft>
              <a:buNone/>
              <a:defRPr lang="en-US" sz="28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1pPr>
            <a:lvl2pPr marL="0" indent="0" algn="l" defTabSz="932472" rtl="0" eaLnBrk="1" fontAlgn="base" latinLnBrk="0" hangingPunct="1">
              <a:spcBef>
                <a:spcPct val="0"/>
              </a:spcBef>
              <a:spcAft>
                <a:spcPct val="0"/>
              </a:spcAft>
              <a:buNone/>
              <a:defRPr lang="en-US" sz="20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2pPr>
            <a:lvl3pPr marL="571500" indent="0">
              <a:buNone/>
              <a:defRPr>
                <a:gradFill>
                  <a:gsLst>
                    <a:gs pos="13274">
                      <a:srgbClr val="FFFFFF"/>
                    </a:gs>
                    <a:gs pos="39000">
                      <a:srgbClr val="FFFFFF"/>
                    </a:gs>
                  </a:gsLst>
                  <a:lin ang="5400000" scaled="0"/>
                </a:gradFill>
              </a:defRPr>
            </a:lvl3pPr>
            <a:lvl4pPr>
              <a:defRPr>
                <a:gradFill>
                  <a:gsLst>
                    <a:gs pos="13274">
                      <a:srgbClr val="FFFFFF"/>
                    </a:gs>
                    <a:gs pos="39000">
                      <a:srgbClr val="FFFFFF"/>
                    </a:gs>
                  </a:gsLst>
                  <a:lin ang="5400000" scaled="0"/>
                </a:gradFill>
              </a:defRPr>
            </a:lvl4pPr>
            <a:lvl5pPr>
              <a:defRPr>
                <a:gradFill>
                  <a:gsLst>
                    <a:gs pos="13274">
                      <a:srgbClr val="FFFFFF"/>
                    </a:gs>
                    <a:gs pos="39000">
                      <a:srgbClr val="FFFFFF"/>
                    </a:gs>
                  </a:gsLst>
                  <a:lin ang="5400000" scaled="0"/>
                </a:gradFill>
              </a:defRPr>
            </a:lvl5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3036788" y="3954463"/>
            <a:ext cx="10099675" cy="2743200"/>
          </a:xfrm>
          <a:prstGeom prst="rect">
            <a:avLst/>
          </a:prstGeom>
        </p:spPr>
        <p:txBody>
          <a:bodyPr>
            <a:noAutofit/>
          </a:bodyPr>
          <a:lstStyle>
            <a:lvl1pPr marL="0" indent="0" algn="l" defTabSz="932472" rtl="0" eaLnBrk="1" fontAlgn="base" latinLnBrk="0" hangingPunct="1">
              <a:spcBef>
                <a:spcPct val="0"/>
              </a:spcBef>
              <a:spcAft>
                <a:spcPct val="0"/>
              </a:spcAft>
              <a:buNone/>
              <a:defRPr lang="en-US" sz="28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1pPr>
            <a:lvl2pPr marL="0" indent="0" algn="l" defTabSz="932472" rtl="0" eaLnBrk="1" fontAlgn="base" latinLnBrk="0" hangingPunct="1">
              <a:spcBef>
                <a:spcPct val="0"/>
              </a:spcBef>
              <a:spcAft>
                <a:spcPct val="0"/>
              </a:spcAft>
              <a:buNone/>
              <a:defRPr lang="en-US" sz="20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2pPr>
            <a:lvl3pPr marL="571500" indent="0">
              <a:buNone/>
              <a:defRPr>
                <a:gradFill>
                  <a:gsLst>
                    <a:gs pos="13274">
                      <a:srgbClr val="FFFFFF"/>
                    </a:gs>
                    <a:gs pos="39000">
                      <a:srgbClr val="FFFFFF"/>
                    </a:gs>
                  </a:gsLst>
                  <a:lin ang="5400000" scaled="0"/>
                </a:gradFill>
              </a:defRPr>
            </a:lvl3pPr>
            <a:lvl4pPr>
              <a:defRPr>
                <a:gradFill>
                  <a:gsLst>
                    <a:gs pos="13274">
                      <a:srgbClr val="FFFFFF"/>
                    </a:gs>
                    <a:gs pos="39000">
                      <a:srgbClr val="FFFFFF"/>
                    </a:gs>
                  </a:gsLst>
                  <a:lin ang="5400000" scaled="0"/>
                </a:gradFill>
              </a:defRPr>
            </a:lvl4pPr>
            <a:lvl5pPr>
              <a:defRPr>
                <a:gradFill>
                  <a:gsLst>
                    <a:gs pos="13274">
                      <a:srgbClr val="FFFFFF"/>
                    </a:gs>
                    <a:gs pos="39000">
                      <a:srgbClr val="FFFFFF"/>
                    </a:gs>
                  </a:gsLst>
                  <a:lin ang="5400000" scaled="0"/>
                </a:gradFill>
              </a:defRPr>
            </a:lvl5pPr>
          </a:lstStyle>
          <a:p>
            <a:pPr lvl="0"/>
            <a:r>
              <a:rPr lang="en-US"/>
              <a:t>Click to edit Master text styles</a:t>
            </a:r>
          </a:p>
          <a:p>
            <a:pPr lvl="1"/>
            <a:r>
              <a:rPr lang="en-US"/>
              <a:t>Second level</a:t>
            </a:r>
          </a:p>
        </p:txBody>
      </p:sp>
      <p:sp>
        <p:nvSpPr>
          <p:cNvPr id="8" name="Picture Placeholder 3"/>
          <p:cNvSpPr>
            <a:spLocks noGrp="1"/>
          </p:cNvSpPr>
          <p:nvPr>
            <p:ph type="pic" sz="quarter" idx="12"/>
          </p:nvPr>
        </p:nvSpPr>
        <p:spPr>
          <a:xfrm>
            <a:off x="0" y="1211263"/>
            <a:ext cx="3017520" cy="2743200"/>
          </a:xfrm>
          <a:prstGeom prst="rect">
            <a:avLst/>
          </a:prstGeom>
          <a:blipFill>
            <a:blip r:embed="rId2"/>
            <a:srcRect/>
            <a:stretch>
              <a:fillRect l="-1377" t="-19387" r="-1257" b="-41725"/>
            </a:stretch>
          </a:blipFill>
        </p:spPr>
        <p:txBody>
          <a:bodyPr lIns="182880" tIns="146304" rIns="182880" bIns="146304" anchor="b">
            <a:noAutofit/>
          </a:bodyPr>
          <a:lstStyle>
            <a:lvl1pPr marL="0" indent="0">
              <a:buNone/>
              <a:defRPr sz="2000">
                <a:gradFill>
                  <a:gsLst>
                    <a:gs pos="18584">
                      <a:srgbClr val="FFFFFF"/>
                    </a:gs>
                    <a:gs pos="70000">
                      <a:srgbClr val="FFFFFF"/>
                    </a:gs>
                  </a:gsLst>
                  <a:lin ang="5400000" scaled="0"/>
                </a:gradFill>
                <a:latin typeface="Segoe UI" panose="020B0502040204020203" pitchFamily="34" charset="0"/>
                <a:cs typeface="Segoe UI" panose="020B0502040204020203" pitchFamily="34" charset="0"/>
              </a:defRPr>
            </a:lvl1pPr>
          </a:lstStyle>
          <a:p>
            <a:r>
              <a:rPr lang="en-US"/>
              <a:t>Click icon to add picture</a:t>
            </a:r>
          </a:p>
        </p:txBody>
      </p:sp>
      <p:sp>
        <p:nvSpPr>
          <p:cNvPr id="9" name="Title 1"/>
          <p:cNvSpPr txBox="1">
            <a:spLocks/>
          </p:cNvSpPr>
          <p:nvPr userDrawn="1"/>
        </p:nvSpPr>
        <p:spPr>
          <a:xfrm>
            <a:off x="274637"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solidFill>
                  <a:schemeClr val="bg2">
                    <a:lumMod val="25000"/>
                  </a:schemeClr>
                </a:solidFill>
                <a:effectLst/>
                <a:latin typeface="+mn-lt"/>
                <a:ea typeface="+mn-ea"/>
                <a:cs typeface="Segoe UI" pitchFamily="34" charset="0"/>
              </a:defRPr>
            </a:lvl1pPr>
          </a:lstStyle>
          <a:p>
            <a:r>
              <a:rPr lang="en-US">
                <a:latin typeface="Segoe UI" panose="020B0502040204020203" pitchFamily="34" charset="0"/>
                <a:cs typeface="Segoe UI" panose="020B0502040204020203" pitchFamily="34" charset="0"/>
              </a:rPr>
              <a:t>Click to edit Master title style</a:t>
            </a:r>
          </a:p>
        </p:txBody>
      </p:sp>
    </p:spTree>
    <p:extLst>
      <p:ext uri="{BB962C8B-B14F-4D97-AF65-F5344CB8AC3E}">
        <p14:creationId xmlns:p14="http://schemas.microsoft.com/office/powerpoint/2010/main" val="41511860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cenario Layout 1">
    <p:spTree>
      <p:nvGrpSpPr>
        <p:cNvPr id="1" name=""/>
        <p:cNvGrpSpPr/>
        <p:nvPr/>
      </p:nvGrpSpPr>
      <p:grpSpPr>
        <a:xfrm>
          <a:off x="0" y="0"/>
          <a:ext cx="0" cy="0"/>
          <a:chOff x="0" y="0"/>
          <a:chExt cx="0" cy="0"/>
        </a:xfrm>
      </p:grpSpPr>
      <p:sp>
        <p:nvSpPr>
          <p:cNvPr id="9" name="Rectangle 8"/>
          <p:cNvSpPr/>
          <p:nvPr userDrawn="1"/>
        </p:nvSpPr>
        <p:spPr bwMode="auto">
          <a:xfrm>
            <a:off x="-4199" y="3954463"/>
            <a:ext cx="12440673" cy="3040062"/>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Rectangle 9"/>
          <p:cNvSpPr/>
          <p:nvPr userDrawn="1"/>
        </p:nvSpPr>
        <p:spPr bwMode="auto">
          <a:xfrm>
            <a:off x="3017872" y="1211263"/>
            <a:ext cx="9418602" cy="13716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userDrawn="1"/>
        </p:nvSpPr>
        <p:spPr bwMode="auto">
          <a:xfrm>
            <a:off x="3017870" y="2582863"/>
            <a:ext cx="9418604" cy="1371600"/>
          </a:xfrm>
          <a:prstGeom prst="rect">
            <a:avLst/>
          </a:prstGeom>
          <a:solidFill>
            <a:srgbClr val="243A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Text Placeholder 5"/>
          <p:cNvSpPr>
            <a:spLocks noGrp="1"/>
          </p:cNvSpPr>
          <p:nvPr>
            <p:ph type="body" sz="quarter" idx="10"/>
          </p:nvPr>
        </p:nvSpPr>
        <p:spPr>
          <a:xfrm>
            <a:off x="3017870" y="2582863"/>
            <a:ext cx="9418605" cy="1371600"/>
          </a:xfrm>
          <a:prstGeom prst="rect">
            <a:avLst/>
          </a:prstGeom>
        </p:spPr>
        <p:txBody>
          <a:bodyPr>
            <a:noAutofit/>
          </a:bodyPr>
          <a:lstStyle>
            <a:lvl1pPr marL="0" indent="0" algn="l" defTabSz="932472" rtl="0" eaLnBrk="1" fontAlgn="base" latinLnBrk="0" hangingPunct="1">
              <a:spcBef>
                <a:spcPct val="0"/>
              </a:spcBef>
              <a:spcAft>
                <a:spcPct val="0"/>
              </a:spcAft>
              <a:buNone/>
              <a:defRPr lang="en-US" sz="28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1pPr>
            <a:lvl2pPr marL="0" indent="0" algn="l" defTabSz="932472" rtl="0" eaLnBrk="1" fontAlgn="base" latinLnBrk="0" hangingPunct="1">
              <a:spcBef>
                <a:spcPct val="0"/>
              </a:spcBef>
              <a:spcAft>
                <a:spcPct val="0"/>
              </a:spcAft>
              <a:buNone/>
              <a:defRPr lang="en-US" sz="20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2pPr>
            <a:lvl3pPr marL="571500" indent="0">
              <a:buNone/>
              <a:defRPr>
                <a:gradFill>
                  <a:gsLst>
                    <a:gs pos="13274">
                      <a:srgbClr val="FFFFFF"/>
                    </a:gs>
                    <a:gs pos="39000">
                      <a:srgbClr val="FFFFFF"/>
                    </a:gs>
                  </a:gsLst>
                  <a:lin ang="5400000" scaled="0"/>
                </a:gradFill>
              </a:defRPr>
            </a:lvl3pPr>
            <a:lvl4pPr>
              <a:defRPr>
                <a:gradFill>
                  <a:gsLst>
                    <a:gs pos="13274">
                      <a:srgbClr val="FFFFFF"/>
                    </a:gs>
                    <a:gs pos="39000">
                      <a:srgbClr val="FFFFFF"/>
                    </a:gs>
                  </a:gsLst>
                  <a:lin ang="5400000" scaled="0"/>
                </a:gradFill>
              </a:defRPr>
            </a:lvl4pPr>
            <a:lvl5pPr>
              <a:defRPr>
                <a:gradFill>
                  <a:gsLst>
                    <a:gs pos="13274">
                      <a:srgbClr val="FFFFFF"/>
                    </a:gs>
                    <a:gs pos="39000">
                      <a:srgbClr val="FFFFFF"/>
                    </a:gs>
                  </a:gsLst>
                  <a:lin ang="5400000" scaled="0"/>
                </a:gradFill>
              </a:defRPr>
            </a:lvl5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274640" y="3954463"/>
            <a:ext cx="12161836" cy="2743200"/>
          </a:xfrm>
          <a:prstGeom prst="rect">
            <a:avLst/>
          </a:prstGeom>
        </p:spPr>
        <p:txBody>
          <a:bodyPr>
            <a:noAutofit/>
          </a:bodyPr>
          <a:lstStyle>
            <a:lvl1pPr marL="0" indent="0" algn="l" defTabSz="932472" rtl="0" eaLnBrk="1" fontAlgn="base" latinLnBrk="0" hangingPunct="1">
              <a:spcBef>
                <a:spcPct val="0"/>
              </a:spcBef>
              <a:spcAft>
                <a:spcPct val="0"/>
              </a:spcAft>
              <a:buNone/>
              <a:defRPr lang="en-US" sz="28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1pPr>
            <a:lvl2pPr marL="0" indent="0" algn="l" defTabSz="932472" rtl="0" eaLnBrk="1" fontAlgn="base" latinLnBrk="0" hangingPunct="1">
              <a:spcBef>
                <a:spcPct val="0"/>
              </a:spcBef>
              <a:spcAft>
                <a:spcPct val="0"/>
              </a:spcAft>
              <a:buNone/>
              <a:defRPr lang="en-US" sz="20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2pPr>
            <a:lvl3pPr marL="571500" indent="0">
              <a:buNone/>
              <a:defRPr>
                <a:gradFill>
                  <a:gsLst>
                    <a:gs pos="13274">
                      <a:srgbClr val="FFFFFF"/>
                    </a:gs>
                    <a:gs pos="39000">
                      <a:srgbClr val="FFFFFF"/>
                    </a:gs>
                  </a:gsLst>
                  <a:lin ang="5400000" scaled="0"/>
                </a:gradFill>
              </a:defRPr>
            </a:lvl3pPr>
            <a:lvl4pPr>
              <a:defRPr>
                <a:gradFill>
                  <a:gsLst>
                    <a:gs pos="13274">
                      <a:srgbClr val="FFFFFF"/>
                    </a:gs>
                    <a:gs pos="39000">
                      <a:srgbClr val="FFFFFF"/>
                    </a:gs>
                  </a:gsLst>
                  <a:lin ang="5400000" scaled="0"/>
                </a:gradFill>
              </a:defRPr>
            </a:lvl4pPr>
            <a:lvl5pPr>
              <a:defRPr>
                <a:gradFill>
                  <a:gsLst>
                    <a:gs pos="13274">
                      <a:srgbClr val="FFFFFF"/>
                    </a:gs>
                    <a:gs pos="39000">
                      <a:srgbClr val="FFFFFF"/>
                    </a:gs>
                  </a:gsLst>
                  <a:lin ang="5400000" scaled="0"/>
                </a:gradFill>
              </a:defRPr>
            </a:lvl5pPr>
          </a:lstStyle>
          <a:p>
            <a:pPr lvl="0"/>
            <a:r>
              <a:rPr lang="en-US"/>
              <a:t>Click to edit Master text styles</a:t>
            </a:r>
          </a:p>
          <a:p>
            <a:pPr lvl="1"/>
            <a:r>
              <a:rPr lang="en-US"/>
              <a:t>Second level</a:t>
            </a:r>
          </a:p>
        </p:txBody>
      </p:sp>
      <p:sp>
        <p:nvSpPr>
          <p:cNvPr id="8" name="Picture Placeholder 3"/>
          <p:cNvSpPr>
            <a:spLocks noGrp="1"/>
          </p:cNvSpPr>
          <p:nvPr>
            <p:ph type="pic" sz="quarter" idx="12"/>
          </p:nvPr>
        </p:nvSpPr>
        <p:spPr>
          <a:xfrm>
            <a:off x="0" y="1211263"/>
            <a:ext cx="3017870" cy="2743200"/>
          </a:xfrm>
          <a:prstGeom prst="rect">
            <a:avLst/>
          </a:prstGeom>
          <a:blipFill>
            <a:blip r:embed="rId2"/>
            <a:srcRect/>
            <a:stretch>
              <a:fillRect t="-20440" r="-2634" b="-40672"/>
            </a:stretch>
          </a:blipFill>
        </p:spPr>
        <p:txBody>
          <a:bodyPr lIns="182880" tIns="146304" rIns="182880" bIns="146304" anchor="b">
            <a:noAutofit/>
          </a:bodyPr>
          <a:lstStyle>
            <a:lvl1pPr marL="0" indent="0">
              <a:buNone/>
              <a:defRPr sz="2000">
                <a:gradFill>
                  <a:gsLst>
                    <a:gs pos="18584">
                      <a:srgbClr val="FFFFFF"/>
                    </a:gs>
                    <a:gs pos="70000">
                      <a:srgbClr val="FFFFFF"/>
                    </a:gs>
                  </a:gsLst>
                  <a:lin ang="5400000" scaled="0"/>
                </a:gradFill>
                <a:latin typeface="Segoe UI" panose="020B0502040204020203" pitchFamily="34" charset="0"/>
                <a:cs typeface="Segoe UI" panose="020B0502040204020203" pitchFamily="34" charset="0"/>
              </a:defRPr>
            </a:lvl1pPr>
          </a:lstStyle>
          <a:p>
            <a:r>
              <a:rPr lang="en-US"/>
              <a:t>Click icon to add picture</a:t>
            </a:r>
          </a:p>
        </p:txBody>
      </p:sp>
      <p:sp>
        <p:nvSpPr>
          <p:cNvPr id="12" name="Text Placeholder 5"/>
          <p:cNvSpPr>
            <a:spLocks noGrp="1"/>
          </p:cNvSpPr>
          <p:nvPr>
            <p:ph type="body" sz="quarter" idx="13"/>
          </p:nvPr>
        </p:nvSpPr>
        <p:spPr>
          <a:xfrm>
            <a:off x="3017872" y="1211263"/>
            <a:ext cx="9418603" cy="1371600"/>
          </a:xfrm>
          <a:prstGeom prst="rect">
            <a:avLst/>
          </a:prstGeom>
        </p:spPr>
        <p:txBody>
          <a:bodyPr>
            <a:noAutofit/>
          </a:bodyPr>
          <a:lstStyle>
            <a:lvl1pPr marL="0" indent="0" algn="l" defTabSz="932472" rtl="0" eaLnBrk="1" fontAlgn="base" latinLnBrk="0" hangingPunct="1">
              <a:spcBef>
                <a:spcPct val="0"/>
              </a:spcBef>
              <a:spcAft>
                <a:spcPct val="0"/>
              </a:spcAft>
              <a:buNone/>
              <a:defRPr lang="en-US" sz="28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1pPr>
            <a:lvl2pPr marL="0" indent="0" algn="l" defTabSz="932472" rtl="0" eaLnBrk="1" fontAlgn="base" latinLnBrk="0" hangingPunct="1">
              <a:spcBef>
                <a:spcPct val="0"/>
              </a:spcBef>
              <a:spcAft>
                <a:spcPct val="0"/>
              </a:spcAft>
              <a:buNone/>
              <a:defRPr lang="en-US" sz="2000" kern="1200" dirty="0" smtClean="0">
                <a:gradFill>
                  <a:gsLst>
                    <a:gs pos="0">
                      <a:srgbClr val="FFFFFF"/>
                    </a:gs>
                    <a:gs pos="100000">
                      <a:srgbClr val="FFFFFF"/>
                    </a:gs>
                  </a:gsLst>
                  <a:lin ang="5400000" scaled="0"/>
                </a:gradFill>
                <a:latin typeface="Segoe UI" panose="020B0502040204020203" pitchFamily="34" charset="0"/>
                <a:ea typeface="+mn-ea"/>
                <a:cs typeface="Segoe UI" panose="020B0502040204020203" pitchFamily="34" charset="0"/>
              </a:defRPr>
            </a:lvl2pPr>
            <a:lvl3pPr marL="571500" indent="0">
              <a:buNone/>
              <a:defRPr>
                <a:gradFill>
                  <a:gsLst>
                    <a:gs pos="13274">
                      <a:srgbClr val="FFFFFF"/>
                    </a:gs>
                    <a:gs pos="39000">
                      <a:srgbClr val="FFFFFF"/>
                    </a:gs>
                  </a:gsLst>
                  <a:lin ang="5400000" scaled="0"/>
                </a:gradFill>
              </a:defRPr>
            </a:lvl3pPr>
            <a:lvl4pPr>
              <a:defRPr>
                <a:gradFill>
                  <a:gsLst>
                    <a:gs pos="13274">
                      <a:srgbClr val="FFFFFF"/>
                    </a:gs>
                    <a:gs pos="39000">
                      <a:srgbClr val="FFFFFF"/>
                    </a:gs>
                  </a:gsLst>
                  <a:lin ang="5400000" scaled="0"/>
                </a:gradFill>
              </a:defRPr>
            </a:lvl4pPr>
            <a:lvl5pPr>
              <a:defRPr>
                <a:gradFill>
                  <a:gsLst>
                    <a:gs pos="13274">
                      <a:srgbClr val="FFFFFF"/>
                    </a:gs>
                    <a:gs pos="39000">
                      <a:srgbClr val="FFFFFF"/>
                    </a:gs>
                  </a:gsLst>
                  <a:lin ang="5400000" scaled="0"/>
                </a:gradFill>
              </a:defRPr>
            </a:lvl5pPr>
          </a:lstStyle>
          <a:p>
            <a:pPr lvl="0"/>
            <a:r>
              <a:rPr lang="en-US"/>
              <a:t>Click to edit Master text styles</a:t>
            </a:r>
          </a:p>
          <a:p>
            <a:pPr lvl="1"/>
            <a:r>
              <a:rPr lang="en-US"/>
              <a:t>Second level</a:t>
            </a:r>
          </a:p>
        </p:txBody>
      </p:sp>
      <p:sp>
        <p:nvSpPr>
          <p:cNvPr id="13" name="Title 1"/>
          <p:cNvSpPr txBox="1">
            <a:spLocks/>
          </p:cNvSpPr>
          <p:nvPr userDrawn="1"/>
        </p:nvSpPr>
        <p:spPr>
          <a:xfrm>
            <a:off x="274637"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solidFill>
                  <a:schemeClr val="bg2">
                    <a:lumMod val="25000"/>
                  </a:schemeClr>
                </a:solidFill>
                <a:effectLst/>
                <a:latin typeface="+mn-lt"/>
                <a:ea typeface="+mn-ea"/>
                <a:cs typeface="Segoe UI" pitchFamily="34" charset="0"/>
              </a:defRPr>
            </a:lvl1pPr>
          </a:lstStyle>
          <a:p>
            <a:r>
              <a:rPr lang="en-US">
                <a:latin typeface="Segoe UI" panose="020B0502040204020203" pitchFamily="34" charset="0"/>
                <a:cs typeface="Segoe UI" panose="020B0502040204020203" pitchFamily="34" charset="0"/>
              </a:rPr>
              <a:t>Click to edit Master title style</a:t>
            </a:r>
          </a:p>
        </p:txBody>
      </p:sp>
    </p:spTree>
    <p:extLst>
      <p:ext uri="{BB962C8B-B14F-4D97-AF65-F5344CB8AC3E}">
        <p14:creationId xmlns:p14="http://schemas.microsoft.com/office/powerpoint/2010/main" val="17745941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9" name="Title 5"/>
          <p:cNvSpPr txBox="1">
            <a:spLocks/>
          </p:cNvSpPr>
          <p:nvPr userDrawn="1"/>
        </p:nvSpPr>
        <p:spPr>
          <a:xfrm>
            <a:off x="0" y="2579689"/>
            <a:ext cx="12433300" cy="1831975"/>
          </a:xfrm>
          <a:prstGeom prst="rect">
            <a:avLst/>
          </a:prstGeom>
          <a:solidFill>
            <a:srgbClr val="243A5E"/>
          </a:solidFill>
        </p:spPr>
        <p:txBody>
          <a:bodyPr vert="horz" wrap="square" lIns="457070" tIns="0" rIns="93222" bIns="0" rtlCol="0" anchor="ctr" anchorCtr="0">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a:ln w="3175">
                  <a:noFill/>
                </a:ln>
                <a:gradFill>
                  <a:gsLst>
                    <a:gs pos="0">
                      <a:srgbClr val="FFFFFF"/>
                    </a:gs>
                    <a:gs pos="74000">
                      <a:srgbClr val="FFFFFF"/>
                    </a:gs>
                  </a:gsLst>
                  <a:lin ang="5400000" scaled="1"/>
                </a:gradFill>
                <a:effectLst/>
                <a:uLnTx/>
                <a:uFillTx/>
                <a:latin typeface="Segoe UI Light"/>
                <a:ea typeface="+mn-ea"/>
                <a:cs typeface="Segoe UI" pitchFamily="34" charset="0"/>
              </a:rPr>
              <a:t>Thank you!</a:t>
            </a:r>
          </a:p>
        </p:txBody>
      </p:sp>
      <p:sp>
        <p:nvSpPr>
          <p:cNvPr id="120" name="Title 5"/>
          <p:cNvSpPr txBox="1">
            <a:spLocks/>
          </p:cNvSpPr>
          <p:nvPr userDrawn="1"/>
        </p:nvSpPr>
        <p:spPr>
          <a:xfrm>
            <a:off x="287524" y="184306"/>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Dankie</a:t>
            </a:r>
            <a:endParaRPr sz="1198">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121" name="Title 5"/>
          <p:cNvSpPr txBox="1">
            <a:spLocks/>
          </p:cNvSpPr>
          <p:nvPr userDrawn="1"/>
        </p:nvSpPr>
        <p:spPr>
          <a:xfrm>
            <a:off x="1891434" y="184306"/>
            <a:ext cx="1839263"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Faleminderit</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2" name="Title 5"/>
          <p:cNvSpPr txBox="1">
            <a:spLocks/>
          </p:cNvSpPr>
          <p:nvPr userDrawn="1"/>
        </p:nvSpPr>
        <p:spPr>
          <a:xfrm>
            <a:off x="4191771" y="184306"/>
            <a:ext cx="129521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rPr>
              <a:t>Shukran</a:t>
            </a:r>
            <a:endParaRPr sz="1198">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endParaRPr>
          </a:p>
        </p:txBody>
      </p:sp>
      <p:sp>
        <p:nvSpPr>
          <p:cNvPr id="123" name="Title 5"/>
          <p:cNvSpPr txBox="1">
            <a:spLocks/>
          </p:cNvSpPr>
          <p:nvPr userDrawn="1"/>
        </p:nvSpPr>
        <p:spPr>
          <a:xfrm>
            <a:off x="5948061" y="184306"/>
            <a:ext cx="2514244"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Chnorakaloutioun</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4" name="Title 5"/>
          <p:cNvSpPr txBox="1">
            <a:spLocks/>
          </p:cNvSpPr>
          <p:nvPr userDrawn="1"/>
        </p:nvSpPr>
        <p:spPr>
          <a:xfrm>
            <a:off x="242740" y="1023975"/>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Děkuji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5" name="Title 5"/>
          <p:cNvSpPr txBox="1">
            <a:spLocks/>
          </p:cNvSpPr>
          <p:nvPr userDrawn="1"/>
        </p:nvSpPr>
        <p:spPr>
          <a:xfrm>
            <a:off x="1522735" y="1023975"/>
            <a:ext cx="723799"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40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Tak </a:t>
            </a:r>
            <a:endParaRPr sz="1398">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126" name="Title 5"/>
          <p:cNvSpPr txBox="1">
            <a:spLocks/>
          </p:cNvSpPr>
          <p:nvPr userDrawn="1"/>
        </p:nvSpPr>
        <p:spPr>
          <a:xfrm>
            <a:off x="2383689" y="1023975"/>
            <a:ext cx="129521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Dank u</a:t>
            </a:r>
            <a:endParaRPr sz="1198">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127" name="Title 5"/>
          <p:cNvSpPr txBox="1">
            <a:spLocks/>
          </p:cNvSpPr>
          <p:nvPr userDrawn="1"/>
        </p:nvSpPr>
        <p:spPr>
          <a:xfrm>
            <a:off x="3816064" y="1023975"/>
            <a:ext cx="102917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Tänan </a:t>
            </a:r>
            <a:endParaRPr kumimoji="0" lang="en-US" sz="1398"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8" name="Title 5"/>
          <p:cNvSpPr txBox="1">
            <a:spLocks/>
          </p:cNvSpPr>
          <p:nvPr userDrawn="1"/>
        </p:nvSpPr>
        <p:spPr>
          <a:xfrm>
            <a:off x="8923378" y="184306"/>
            <a:ext cx="1080157"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Hvala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9" name="Title 5"/>
          <p:cNvSpPr txBox="1">
            <a:spLocks/>
          </p:cNvSpPr>
          <p:nvPr userDrawn="1"/>
        </p:nvSpPr>
        <p:spPr>
          <a:xfrm>
            <a:off x="10464610" y="184306"/>
            <a:ext cx="167629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Blagodaria</a:t>
            </a:r>
            <a:endParaRPr kumimoji="0" lang="en-US" sz="13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0" name="Title 5"/>
          <p:cNvSpPr txBox="1">
            <a:spLocks/>
          </p:cNvSpPr>
          <p:nvPr userDrawn="1"/>
        </p:nvSpPr>
        <p:spPr>
          <a:xfrm>
            <a:off x="4982391" y="1023975"/>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Kiitos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1" name="Title 5"/>
          <p:cNvSpPr txBox="1">
            <a:spLocks/>
          </p:cNvSpPr>
          <p:nvPr userDrawn="1"/>
        </p:nvSpPr>
        <p:spPr>
          <a:xfrm>
            <a:off x="6262384" y="1023975"/>
            <a:ext cx="1004454"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40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Merci </a:t>
            </a:r>
            <a:endParaRPr sz="1398">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132" name="Title 5"/>
          <p:cNvSpPr txBox="1">
            <a:spLocks/>
          </p:cNvSpPr>
          <p:nvPr userDrawn="1"/>
        </p:nvSpPr>
        <p:spPr>
          <a:xfrm>
            <a:off x="7403996" y="1023975"/>
            <a:ext cx="129521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Danke</a:t>
            </a:r>
            <a:endParaRPr kumimoji="0" lang="en-US" sz="11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3" name="Title 5"/>
          <p:cNvSpPr txBox="1">
            <a:spLocks/>
          </p:cNvSpPr>
          <p:nvPr userDrawn="1"/>
        </p:nvSpPr>
        <p:spPr>
          <a:xfrm>
            <a:off x="8836368" y="1023975"/>
            <a:ext cx="185465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l-GR"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Ευχαριστώ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4" name="Title 5"/>
          <p:cNvSpPr txBox="1">
            <a:spLocks/>
          </p:cNvSpPr>
          <p:nvPr userDrawn="1"/>
        </p:nvSpPr>
        <p:spPr>
          <a:xfrm>
            <a:off x="335114" y="1746186"/>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Mahalo </a:t>
            </a:r>
            <a:endParaRPr kumimoji="0" lang="en-US" sz="1198"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5" name="Title 5"/>
          <p:cNvSpPr txBox="1">
            <a:spLocks/>
          </p:cNvSpPr>
          <p:nvPr userDrawn="1"/>
        </p:nvSpPr>
        <p:spPr>
          <a:xfrm>
            <a:off x="1544866" y="1746186"/>
            <a:ext cx="990460"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he-IL"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.תודה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6" name="Title 5"/>
          <p:cNvSpPr txBox="1">
            <a:spLocks/>
          </p:cNvSpPr>
          <p:nvPr userDrawn="1"/>
        </p:nvSpPr>
        <p:spPr>
          <a:xfrm>
            <a:off x="2602242" y="1746186"/>
            <a:ext cx="1763199"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Dhanyavād</a:t>
            </a: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7" name="Title 5"/>
          <p:cNvSpPr txBox="1">
            <a:spLocks/>
          </p:cNvSpPr>
          <p:nvPr userDrawn="1"/>
        </p:nvSpPr>
        <p:spPr>
          <a:xfrm>
            <a:off x="4432355" y="1746186"/>
            <a:ext cx="1621314"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Köszönöm </a:t>
            </a:r>
            <a:endParaRPr kumimoji="0" lang="en-US" sz="13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38" name="Title 5"/>
          <p:cNvSpPr txBox="1">
            <a:spLocks/>
          </p:cNvSpPr>
          <p:nvPr userDrawn="1"/>
        </p:nvSpPr>
        <p:spPr>
          <a:xfrm>
            <a:off x="6120584" y="1746186"/>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505050"/>
                    </a:gs>
                    <a:gs pos="74000">
                      <a:srgbClr val="505050"/>
                    </a:gs>
                  </a:gsLst>
                  <a:lin ang="5400000" scaled="1"/>
                </a:gradFill>
                <a:latin typeface="Segoe UI Semilight" panose="020B0402040204020203" pitchFamily="34" charset="0"/>
                <a:cs typeface="Segoe UI Semilight" panose="020B0402040204020203" pitchFamily="34" charset="0"/>
              </a:rPr>
              <a:t>Takk </a:t>
            </a:r>
            <a:endParaRPr sz="1198">
              <a:gradFill>
                <a:gsLst>
                  <a:gs pos="0">
                    <a:srgbClr val="505050"/>
                  </a:gs>
                  <a:gs pos="74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139" name="Title 5"/>
          <p:cNvSpPr txBox="1">
            <a:spLocks/>
          </p:cNvSpPr>
          <p:nvPr userDrawn="1"/>
        </p:nvSpPr>
        <p:spPr>
          <a:xfrm>
            <a:off x="7330337" y="1746186"/>
            <a:ext cx="1931633"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Terima kasih</a:t>
            </a:r>
            <a:endParaRPr kumimoji="0" lang="en-US" sz="1398"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0" name="Title 5"/>
          <p:cNvSpPr txBox="1">
            <a:spLocks/>
          </p:cNvSpPr>
          <p:nvPr userDrawn="1"/>
        </p:nvSpPr>
        <p:spPr>
          <a:xfrm>
            <a:off x="9328884" y="1746186"/>
            <a:ext cx="129521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rPr>
              <a:t>Grazie </a:t>
            </a:r>
            <a:endParaRPr sz="1198">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endParaRPr>
          </a:p>
        </p:txBody>
      </p:sp>
      <p:sp>
        <p:nvSpPr>
          <p:cNvPr id="141" name="Title 5"/>
          <p:cNvSpPr txBox="1">
            <a:spLocks/>
          </p:cNvSpPr>
          <p:nvPr userDrawn="1"/>
        </p:nvSpPr>
        <p:spPr>
          <a:xfrm>
            <a:off x="275483" y="4373438"/>
            <a:ext cx="1829932"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2000">
                <a:gradFill>
                  <a:gsLst>
                    <a:gs pos="0">
                      <a:srgbClr val="D83B01"/>
                    </a:gs>
                    <a:gs pos="74000">
                      <a:srgbClr val="D83B01"/>
                    </a:gs>
                  </a:gsLst>
                  <a:lin ang="5400000" scaled="1"/>
                </a:gradFill>
                <a:latin typeface="Segoe UI Semibold" panose="020B0702040204020203" pitchFamily="34" charset="0"/>
                <a:cs typeface="Segoe UI Semibold" panose="020B0702040204020203" pitchFamily="34" charset="0"/>
              </a:rPr>
              <a:t>감사합니다</a:t>
            </a:r>
            <a:endParaRPr sz="1198">
              <a:gradFill>
                <a:gsLst>
                  <a:gs pos="0">
                    <a:srgbClr val="D83B01"/>
                  </a:gs>
                  <a:gs pos="74000">
                    <a:srgbClr val="D83B01"/>
                  </a:gs>
                </a:gsLst>
                <a:lin ang="5400000" scaled="1"/>
              </a:gradFill>
              <a:latin typeface="Segoe UI Semibold" panose="020B0702040204020203" pitchFamily="34" charset="0"/>
              <a:cs typeface="Segoe UI Semibold" panose="020B0702040204020203" pitchFamily="34" charset="0"/>
            </a:endParaRPr>
          </a:p>
        </p:txBody>
      </p:sp>
      <p:sp>
        <p:nvSpPr>
          <p:cNvPr id="142" name="Title 5"/>
          <p:cNvSpPr txBox="1">
            <a:spLocks/>
          </p:cNvSpPr>
          <p:nvPr userDrawn="1"/>
        </p:nvSpPr>
        <p:spPr>
          <a:xfrm>
            <a:off x="2240185" y="4373438"/>
            <a:ext cx="141571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Paldies </a:t>
            </a:r>
            <a:endParaRPr kumimoji="0" lang="en-US" sz="13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3" name="Title 5"/>
          <p:cNvSpPr txBox="1">
            <a:spLocks/>
          </p:cNvSpPr>
          <p:nvPr userDrawn="1"/>
        </p:nvSpPr>
        <p:spPr>
          <a:xfrm>
            <a:off x="3790670" y="4373438"/>
            <a:ext cx="165206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Choukrane</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4" name="Title 5"/>
          <p:cNvSpPr txBox="1">
            <a:spLocks/>
          </p:cNvSpPr>
          <p:nvPr userDrawn="1"/>
        </p:nvSpPr>
        <p:spPr>
          <a:xfrm>
            <a:off x="5577500" y="4373438"/>
            <a:ext cx="92485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Ačiū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Title 5"/>
          <p:cNvSpPr txBox="1">
            <a:spLocks/>
          </p:cNvSpPr>
          <p:nvPr userDrawn="1"/>
        </p:nvSpPr>
        <p:spPr>
          <a:xfrm>
            <a:off x="1518457" y="5213107"/>
            <a:ext cx="186462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az-Cyrl-AZ"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Баярлалаа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6" name="Title 5"/>
          <p:cNvSpPr txBox="1">
            <a:spLocks/>
          </p:cNvSpPr>
          <p:nvPr userDrawn="1"/>
        </p:nvSpPr>
        <p:spPr>
          <a:xfrm>
            <a:off x="3483219" y="5213107"/>
            <a:ext cx="144196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Dziękuję</a:t>
            </a: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7" name="Title 5"/>
          <p:cNvSpPr txBox="1">
            <a:spLocks/>
          </p:cNvSpPr>
          <p:nvPr userDrawn="1"/>
        </p:nvSpPr>
        <p:spPr>
          <a:xfrm>
            <a:off x="4878570" y="5213107"/>
            <a:ext cx="1608168"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Obrigado</a:t>
            </a:r>
            <a:r>
              <a:rPr lang="en-US" sz="200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 </a:t>
            </a:r>
            <a:endParaRPr sz="1198">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148" name="Title 5"/>
          <p:cNvSpPr txBox="1">
            <a:spLocks/>
          </p:cNvSpPr>
          <p:nvPr userDrawn="1"/>
        </p:nvSpPr>
        <p:spPr>
          <a:xfrm>
            <a:off x="6637124" y="4373438"/>
            <a:ext cx="176586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az-Cyrl-AZ"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Благодарам</a:t>
            </a:r>
            <a:r>
              <a:rPr kumimoji="0" lang="az-Cyrl-AZ"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9" name="Title 5"/>
          <p:cNvSpPr txBox="1">
            <a:spLocks/>
          </p:cNvSpPr>
          <p:nvPr userDrawn="1"/>
        </p:nvSpPr>
        <p:spPr>
          <a:xfrm>
            <a:off x="6586874" y="5213107"/>
            <a:ext cx="1826707"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Mulţumesc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0" name="Title 5"/>
          <p:cNvSpPr txBox="1">
            <a:spLocks/>
          </p:cNvSpPr>
          <p:nvPr userDrawn="1"/>
        </p:nvSpPr>
        <p:spPr>
          <a:xfrm>
            <a:off x="8513720" y="5213107"/>
            <a:ext cx="1672399"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az-Cyrl-AZ" sz="20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Semibold" panose="020B0702040204020203" pitchFamily="34" charset="0"/>
                <a:ea typeface="+mn-ea"/>
                <a:cs typeface="Segoe UI Semibold" panose="020B0702040204020203" pitchFamily="34" charset="0"/>
              </a:rPr>
              <a:t>Спасибо</a:t>
            </a:r>
            <a:r>
              <a:rPr kumimoji="0" lang="az-Cyrl-AZ" sz="20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 </a:t>
            </a:r>
            <a:endParaRPr kumimoji="0" lang="en-US" sz="11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1" name="Title 5"/>
          <p:cNvSpPr txBox="1">
            <a:spLocks/>
          </p:cNvSpPr>
          <p:nvPr userDrawn="1"/>
        </p:nvSpPr>
        <p:spPr>
          <a:xfrm>
            <a:off x="9367444" y="5935317"/>
            <a:ext cx="13072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X</a:t>
            </a:r>
            <a:r>
              <a:rPr kumimoji="0" lang="az-Cyrl-AZ" sz="20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вала </a:t>
            </a:r>
            <a:endParaRPr kumimoji="0" lang="en-US" sz="1198"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2" name="Title 5"/>
          <p:cNvSpPr txBox="1">
            <a:spLocks/>
          </p:cNvSpPr>
          <p:nvPr userDrawn="1"/>
        </p:nvSpPr>
        <p:spPr>
          <a:xfrm>
            <a:off x="275483" y="5935317"/>
            <a:ext cx="1371403"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Ďakujem</a:t>
            </a:r>
            <a:r>
              <a:rPr lang="en-US" sz="200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 </a:t>
            </a:r>
            <a:endParaRPr sz="1198">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153" name="Title 5"/>
          <p:cNvSpPr txBox="1">
            <a:spLocks/>
          </p:cNvSpPr>
          <p:nvPr userDrawn="1"/>
        </p:nvSpPr>
        <p:spPr>
          <a:xfrm>
            <a:off x="1719325" y="5935317"/>
            <a:ext cx="832923"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400">
                <a:gradFill>
                  <a:gsLst>
                    <a:gs pos="0">
                      <a:srgbClr val="D83B01"/>
                    </a:gs>
                    <a:gs pos="74000">
                      <a:srgbClr val="D83B01"/>
                    </a:gs>
                  </a:gsLst>
                  <a:lin ang="5400000" scaled="1"/>
                </a:gradFill>
                <a:latin typeface="Segoe UI Semilight" panose="020B0402040204020203" pitchFamily="34" charset="0"/>
                <a:cs typeface="Segoe UI Semilight" panose="020B0402040204020203" pitchFamily="34" charset="0"/>
              </a:rPr>
              <a:t>Tack </a:t>
            </a:r>
            <a:endParaRPr sz="1398">
              <a:gradFill>
                <a:gsLst>
                  <a:gs pos="0">
                    <a:srgbClr val="D83B01"/>
                  </a:gs>
                  <a:gs pos="74000">
                    <a:srgbClr val="D83B01"/>
                  </a:gs>
                </a:gsLst>
                <a:lin ang="5400000" scaled="1"/>
              </a:gradFill>
              <a:latin typeface="Segoe UI Semilight" panose="020B0402040204020203" pitchFamily="34" charset="0"/>
              <a:cs typeface="Segoe UI Semilight" panose="020B0402040204020203" pitchFamily="34" charset="0"/>
            </a:endParaRPr>
          </a:p>
        </p:txBody>
      </p:sp>
      <p:sp>
        <p:nvSpPr>
          <p:cNvPr id="154" name="Title 5"/>
          <p:cNvSpPr txBox="1">
            <a:spLocks/>
          </p:cNvSpPr>
          <p:nvPr userDrawn="1"/>
        </p:nvSpPr>
        <p:spPr>
          <a:xfrm>
            <a:off x="2624685" y="5935317"/>
            <a:ext cx="1086613"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Nandri</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5" name="Title 5"/>
          <p:cNvSpPr txBox="1">
            <a:spLocks/>
          </p:cNvSpPr>
          <p:nvPr userDrawn="1"/>
        </p:nvSpPr>
        <p:spPr>
          <a:xfrm>
            <a:off x="3783736" y="5935317"/>
            <a:ext cx="1687602"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Kop khun</a:t>
            </a:r>
            <a:endParaRPr kumimoji="0" lang="en-US" sz="13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6" name="Title 5"/>
          <p:cNvSpPr txBox="1">
            <a:spLocks/>
          </p:cNvSpPr>
          <p:nvPr userDrawn="1"/>
        </p:nvSpPr>
        <p:spPr>
          <a:xfrm>
            <a:off x="5543776" y="5935317"/>
            <a:ext cx="2383579"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00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Teşekkür ederim </a:t>
            </a:r>
            <a:endParaRPr sz="1198">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157" name="Title 5"/>
          <p:cNvSpPr txBox="1">
            <a:spLocks/>
          </p:cNvSpPr>
          <p:nvPr userDrawn="1"/>
        </p:nvSpPr>
        <p:spPr>
          <a:xfrm>
            <a:off x="7999792" y="5935317"/>
            <a:ext cx="129521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az-Cyrl-AZ"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Дякую </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8" name="Title 5"/>
          <p:cNvSpPr txBox="1">
            <a:spLocks/>
          </p:cNvSpPr>
          <p:nvPr userDrawn="1"/>
        </p:nvSpPr>
        <p:spPr>
          <a:xfrm>
            <a:off x="10747121" y="5935318"/>
            <a:ext cx="139378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rPr>
              <a:t>Diolch </a:t>
            </a:r>
            <a:endParaRPr kumimoji="0" lang="en-US" sz="1398" b="0" i="0" u="none" strike="noStrike" kern="1200" cap="none" spc="0" normalizeH="0" baseline="0" noProof="0">
              <a:ln w="3175">
                <a:noFill/>
              </a:ln>
              <a:gradFill>
                <a:gsLst>
                  <a:gs pos="0">
                    <a:srgbClr val="0072C6"/>
                  </a:gs>
                  <a:gs pos="100000">
                    <a:srgbClr val="0072C6"/>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59" name="Title 5"/>
          <p:cNvSpPr txBox="1">
            <a:spLocks/>
          </p:cNvSpPr>
          <p:nvPr userDrawn="1"/>
        </p:nvSpPr>
        <p:spPr>
          <a:xfrm>
            <a:off x="10674678" y="1737599"/>
            <a:ext cx="1411140"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Grazzi </a:t>
            </a:r>
            <a:endParaRPr kumimoji="0" lang="en-US" sz="11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60" name="Title 5"/>
          <p:cNvSpPr txBox="1">
            <a:spLocks/>
          </p:cNvSpPr>
          <p:nvPr userDrawn="1"/>
        </p:nvSpPr>
        <p:spPr>
          <a:xfrm>
            <a:off x="10828179" y="1023975"/>
            <a:ext cx="131272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rPr>
              <a:t>A dank</a:t>
            </a:r>
            <a:endParaRPr kumimoji="0" lang="en-US" sz="1198" b="0" i="0" u="none" strike="noStrike" kern="1200" cap="none" spc="0" normalizeH="0" baseline="0" noProof="0">
              <a:ln w="3175">
                <a:noFill/>
              </a:ln>
              <a:gradFill>
                <a:gsLst>
                  <a:gs pos="0">
                    <a:srgbClr val="D83B01"/>
                  </a:gs>
                  <a:gs pos="74000">
                    <a:srgbClr val="D83B01"/>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61" name="Title 5"/>
          <p:cNvSpPr txBox="1">
            <a:spLocks/>
          </p:cNvSpPr>
          <p:nvPr userDrawn="1"/>
        </p:nvSpPr>
        <p:spPr>
          <a:xfrm>
            <a:off x="10286254" y="5213107"/>
            <a:ext cx="1854651"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Ngiyabonga</a:t>
            </a:r>
            <a:endParaRPr kumimoji="0" lang="en-US" sz="13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62" name="Title 5"/>
          <p:cNvSpPr txBox="1">
            <a:spLocks/>
          </p:cNvSpPr>
          <p:nvPr userDrawn="1"/>
        </p:nvSpPr>
        <p:spPr>
          <a:xfrm>
            <a:off x="7869070" y="4373438"/>
            <a:ext cx="4630875"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ja-JP" altLang="en-US" sz="20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ありがとうございました</a:t>
            </a:r>
          </a:p>
        </p:txBody>
      </p:sp>
      <p:sp>
        <p:nvSpPr>
          <p:cNvPr id="163" name="Title 5"/>
          <p:cNvSpPr txBox="1">
            <a:spLocks/>
          </p:cNvSpPr>
          <p:nvPr userDrawn="1"/>
        </p:nvSpPr>
        <p:spPr>
          <a:xfrm>
            <a:off x="318459" y="5210090"/>
            <a:ext cx="1142836" cy="917444"/>
          </a:xfrm>
          <a:prstGeom prst="rect">
            <a:avLst/>
          </a:prstGeom>
        </p:spPr>
        <p:txBody>
          <a:bodyPr vert="horz" wrap="square" lIns="91389" tIns="0" rIns="91389"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ja-JP" altLang="en-US" sz="2800"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rPr>
              <a:t>谢谢</a:t>
            </a:r>
            <a:endParaRPr kumimoji="0" lang="en-US" sz="1598" b="0" i="0" u="none" strike="noStrike" kern="1200" cap="none" spc="0" normalizeH="0" baseline="0" noProof="0">
              <a:ln w="3175">
                <a:noFill/>
              </a:ln>
              <a:gradFill>
                <a:gsLst>
                  <a:gs pos="0">
                    <a:srgbClr val="505050"/>
                  </a:gs>
                  <a:gs pos="74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88735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75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750"/>
                                        <p:tgtEl>
                                          <p:spTgt spid="1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75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75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75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750"/>
                                        <p:tgtEl>
                                          <p:spTgt spid="1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750"/>
                                        <p:tgtEl>
                                          <p:spTgt spid="1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7"/>
                                        </p:tgtEl>
                                        <p:attrNameLst>
                                          <p:attrName>style.visibility</p:attrName>
                                        </p:attrNameLst>
                                      </p:cBhvr>
                                      <p:to>
                                        <p:strVal val="visible"/>
                                      </p:to>
                                    </p:set>
                                    <p:animEffect transition="in" filter="fade">
                                      <p:cBhvr>
                                        <p:cTn id="28" dur="750"/>
                                        <p:tgtEl>
                                          <p:spTgt spid="1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750"/>
                                        <p:tgtEl>
                                          <p:spTgt spid="1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fade">
                                      <p:cBhvr>
                                        <p:cTn id="34" dur="750"/>
                                        <p:tgtEl>
                                          <p:spTgt spid="1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fade">
                                      <p:cBhvr>
                                        <p:cTn id="37" dur="750"/>
                                        <p:tgtEl>
                                          <p:spTgt spid="1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750"/>
                                        <p:tgtEl>
                                          <p:spTgt spid="1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750"/>
                                        <p:tgtEl>
                                          <p:spTgt spid="1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24"/>
                                        </p:tgtEl>
                                        <p:attrNameLst>
                                          <p:attrName>style.visibility</p:attrName>
                                        </p:attrNameLst>
                                      </p:cBhvr>
                                      <p:to>
                                        <p:strVal val="visible"/>
                                      </p:to>
                                    </p:set>
                                    <p:animEffect transition="in" filter="fade">
                                      <p:cBhvr>
                                        <p:cTn id="46" dur="750"/>
                                        <p:tgtEl>
                                          <p:spTgt spid="1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125"/>
                                        </p:tgtEl>
                                        <p:attrNameLst>
                                          <p:attrName>style.visibility</p:attrName>
                                        </p:attrNameLst>
                                      </p:cBhvr>
                                      <p:to>
                                        <p:strVal val="visible"/>
                                      </p:to>
                                    </p:set>
                                    <p:animEffect transition="in" filter="fade">
                                      <p:cBhvr>
                                        <p:cTn id="49" dur="750"/>
                                        <p:tgtEl>
                                          <p:spTgt spid="1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750"/>
                                        <p:tgtEl>
                                          <p:spTgt spid="1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750"/>
                                        <p:tgtEl>
                                          <p:spTgt spid="1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750"/>
                                        <p:tgtEl>
                                          <p:spTgt spid="1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23"/>
                                        </p:tgtEl>
                                        <p:attrNameLst>
                                          <p:attrName>style.visibility</p:attrName>
                                        </p:attrNameLst>
                                      </p:cBhvr>
                                      <p:to>
                                        <p:strVal val="visible"/>
                                      </p:to>
                                    </p:set>
                                    <p:animEffect transition="in" filter="fade">
                                      <p:cBhvr>
                                        <p:cTn id="61" dur="750"/>
                                        <p:tgtEl>
                                          <p:spTgt spid="1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31"/>
                                        </p:tgtEl>
                                        <p:attrNameLst>
                                          <p:attrName>style.visibility</p:attrName>
                                        </p:attrNameLst>
                                      </p:cBhvr>
                                      <p:to>
                                        <p:strVal val="visible"/>
                                      </p:to>
                                    </p:set>
                                    <p:animEffect transition="in" filter="fade">
                                      <p:cBhvr>
                                        <p:cTn id="64" dur="750"/>
                                        <p:tgtEl>
                                          <p:spTgt spid="1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750"/>
                                        <p:tgtEl>
                                          <p:spTgt spid="1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138"/>
                                        </p:tgtEl>
                                        <p:attrNameLst>
                                          <p:attrName>style.visibility</p:attrName>
                                        </p:attrNameLst>
                                      </p:cBhvr>
                                      <p:to>
                                        <p:strVal val="visible"/>
                                      </p:to>
                                    </p:set>
                                    <p:animEffect transition="in" filter="fade">
                                      <p:cBhvr>
                                        <p:cTn id="70" dur="750"/>
                                        <p:tgtEl>
                                          <p:spTgt spid="1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48"/>
                                        </p:tgtEl>
                                        <p:attrNameLst>
                                          <p:attrName>style.visibility</p:attrName>
                                        </p:attrNameLst>
                                      </p:cBhvr>
                                      <p:to>
                                        <p:strVal val="visible"/>
                                      </p:to>
                                    </p:set>
                                    <p:animEffect transition="in" filter="fade">
                                      <p:cBhvr>
                                        <p:cTn id="73" dur="750"/>
                                        <p:tgtEl>
                                          <p:spTgt spid="1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159"/>
                                        </p:tgtEl>
                                        <p:attrNameLst>
                                          <p:attrName>style.visibility</p:attrName>
                                        </p:attrNameLst>
                                      </p:cBhvr>
                                      <p:to>
                                        <p:strVal val="visible"/>
                                      </p:to>
                                    </p:set>
                                    <p:animEffect transition="in" filter="fade">
                                      <p:cBhvr>
                                        <p:cTn id="76" dur="750"/>
                                        <p:tgtEl>
                                          <p:spTgt spid="1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161"/>
                                        </p:tgtEl>
                                        <p:attrNameLst>
                                          <p:attrName>style.visibility</p:attrName>
                                        </p:attrNameLst>
                                      </p:cBhvr>
                                      <p:to>
                                        <p:strVal val="visible"/>
                                      </p:to>
                                    </p:set>
                                    <p:animEffect transition="in" filter="fade">
                                      <p:cBhvr>
                                        <p:cTn id="79" dur="750"/>
                                        <p:tgtEl>
                                          <p:spTgt spid="1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157"/>
                                        </p:tgtEl>
                                        <p:attrNameLst>
                                          <p:attrName>style.visibility</p:attrName>
                                        </p:attrNameLst>
                                      </p:cBhvr>
                                      <p:to>
                                        <p:strVal val="visible"/>
                                      </p:to>
                                    </p:set>
                                    <p:animEffect transition="in" filter="fade">
                                      <p:cBhvr>
                                        <p:cTn id="82" dur="750"/>
                                        <p:tgtEl>
                                          <p:spTgt spid="1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156"/>
                                        </p:tgtEl>
                                        <p:attrNameLst>
                                          <p:attrName>style.visibility</p:attrName>
                                        </p:attrNameLst>
                                      </p:cBhvr>
                                      <p:to>
                                        <p:strVal val="visible"/>
                                      </p:to>
                                    </p:set>
                                    <p:animEffect transition="in" filter="fade">
                                      <p:cBhvr>
                                        <p:cTn id="85" dur="750"/>
                                        <p:tgtEl>
                                          <p:spTgt spid="1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146"/>
                                        </p:tgtEl>
                                        <p:attrNameLst>
                                          <p:attrName>style.visibility</p:attrName>
                                        </p:attrNameLst>
                                      </p:cBhvr>
                                      <p:to>
                                        <p:strVal val="visible"/>
                                      </p:to>
                                    </p:set>
                                    <p:animEffect transition="in" filter="fade">
                                      <p:cBhvr>
                                        <p:cTn id="88" dur="750"/>
                                        <p:tgtEl>
                                          <p:spTgt spid="1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145"/>
                                        </p:tgtEl>
                                        <p:attrNameLst>
                                          <p:attrName>style.visibility</p:attrName>
                                        </p:attrNameLst>
                                      </p:cBhvr>
                                      <p:to>
                                        <p:strVal val="visible"/>
                                      </p:to>
                                    </p:set>
                                    <p:animEffect transition="in" filter="fade">
                                      <p:cBhvr>
                                        <p:cTn id="91" dur="750"/>
                                        <p:tgtEl>
                                          <p:spTgt spid="1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43"/>
                                        </p:tgtEl>
                                        <p:attrNameLst>
                                          <p:attrName>style.visibility</p:attrName>
                                        </p:attrNameLst>
                                      </p:cBhvr>
                                      <p:to>
                                        <p:strVal val="visible"/>
                                      </p:to>
                                    </p:set>
                                    <p:animEffect transition="in" filter="fade">
                                      <p:cBhvr>
                                        <p:cTn id="94" dur="750"/>
                                        <p:tgtEl>
                                          <p:spTgt spid="1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152"/>
                                        </p:tgtEl>
                                        <p:attrNameLst>
                                          <p:attrName>style.visibility</p:attrName>
                                        </p:attrNameLst>
                                      </p:cBhvr>
                                      <p:to>
                                        <p:strVal val="visible"/>
                                      </p:to>
                                    </p:set>
                                    <p:animEffect transition="in" filter="fade">
                                      <p:cBhvr>
                                        <p:cTn id="97" dur="750"/>
                                        <p:tgtEl>
                                          <p:spTgt spid="1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154"/>
                                        </p:tgtEl>
                                        <p:attrNameLst>
                                          <p:attrName>style.visibility</p:attrName>
                                        </p:attrNameLst>
                                      </p:cBhvr>
                                      <p:to>
                                        <p:strVal val="visible"/>
                                      </p:to>
                                    </p:set>
                                    <p:animEffect transition="in" filter="fade">
                                      <p:cBhvr>
                                        <p:cTn id="100" dur="750"/>
                                        <p:tgtEl>
                                          <p:spTgt spid="1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750"/>
                                        <p:tgtEl>
                                          <p:spTgt spid="1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139"/>
                                        </p:tgtEl>
                                        <p:attrNameLst>
                                          <p:attrName>style.visibility</p:attrName>
                                        </p:attrNameLst>
                                      </p:cBhvr>
                                      <p:to>
                                        <p:strVal val="visible"/>
                                      </p:to>
                                    </p:set>
                                    <p:animEffect transition="in" filter="fade">
                                      <p:cBhvr>
                                        <p:cTn id="106" dur="750"/>
                                        <p:tgtEl>
                                          <p:spTgt spid="1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750"/>
                                        <p:tgtEl>
                                          <p:spTgt spid="1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134"/>
                                        </p:tgtEl>
                                        <p:attrNameLst>
                                          <p:attrName>style.visibility</p:attrName>
                                        </p:attrNameLst>
                                      </p:cBhvr>
                                      <p:to>
                                        <p:strVal val="visible"/>
                                      </p:to>
                                    </p:set>
                                    <p:animEffect transition="in" filter="fade">
                                      <p:cBhvr>
                                        <p:cTn id="112" dur="750"/>
                                        <p:tgtEl>
                                          <p:spTgt spid="1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141"/>
                                        </p:tgtEl>
                                        <p:attrNameLst>
                                          <p:attrName>style.visibility</p:attrName>
                                        </p:attrNameLst>
                                      </p:cBhvr>
                                      <p:to>
                                        <p:strVal val="visible"/>
                                      </p:to>
                                    </p:set>
                                    <p:animEffect transition="in" filter="fade">
                                      <p:cBhvr>
                                        <p:cTn id="115" dur="750"/>
                                        <p:tgtEl>
                                          <p:spTgt spid="1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53"/>
                                        </p:tgtEl>
                                        <p:attrNameLst>
                                          <p:attrName>style.visibility</p:attrName>
                                        </p:attrNameLst>
                                      </p:cBhvr>
                                      <p:to>
                                        <p:strVal val="visible"/>
                                      </p:to>
                                    </p:set>
                                    <p:animEffect transition="in" filter="fade">
                                      <p:cBhvr>
                                        <p:cTn id="118" dur="750"/>
                                        <p:tgtEl>
                                          <p:spTgt spid="1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151"/>
                                        </p:tgtEl>
                                        <p:attrNameLst>
                                          <p:attrName>style.visibility</p:attrName>
                                        </p:attrNameLst>
                                      </p:cBhvr>
                                      <p:to>
                                        <p:strVal val="visible"/>
                                      </p:to>
                                    </p:set>
                                    <p:animEffect transition="in" filter="fade">
                                      <p:cBhvr>
                                        <p:cTn id="121" dur="750"/>
                                        <p:tgtEl>
                                          <p:spTgt spid="1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149"/>
                                        </p:tgtEl>
                                        <p:attrNameLst>
                                          <p:attrName>style.visibility</p:attrName>
                                        </p:attrNameLst>
                                      </p:cBhvr>
                                      <p:to>
                                        <p:strVal val="visible"/>
                                      </p:to>
                                    </p:set>
                                    <p:animEffect transition="in" filter="fade">
                                      <p:cBhvr>
                                        <p:cTn id="124" dur="750"/>
                                        <p:tgtEl>
                                          <p:spTgt spid="1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750"/>
                                        <p:tgtEl>
                                          <p:spTgt spid="1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128"/>
                                        </p:tgtEl>
                                        <p:attrNameLst>
                                          <p:attrName>style.visibility</p:attrName>
                                        </p:attrNameLst>
                                      </p:cBhvr>
                                      <p:to>
                                        <p:strVal val="visible"/>
                                      </p:to>
                                    </p:set>
                                    <p:animEffect transition="in" filter="fade">
                                      <p:cBhvr>
                                        <p:cTn id="130" dur="750"/>
                                        <p:tgtEl>
                                          <p:spTgt spid="1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2"/>
                                        </p:tgtEl>
                                        <p:attrNameLst>
                                          <p:attrName>style.visibility</p:attrName>
                                        </p:attrNameLst>
                                      </p:cBhvr>
                                      <p:to>
                                        <p:strVal val="visible"/>
                                      </p:to>
                                    </p:set>
                                    <p:animEffect transition="in" filter="fade">
                                      <p:cBhvr>
                                        <p:cTn id="133" dur="750"/>
                                        <p:tgtEl>
                                          <p:spTgt spid="1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163"/>
                                        </p:tgtEl>
                                        <p:attrNameLst>
                                          <p:attrName>style.visibility</p:attrName>
                                        </p:attrNameLst>
                                      </p:cBhvr>
                                      <p:to>
                                        <p:strVal val="visible"/>
                                      </p:to>
                                    </p:set>
                                    <p:animEffect transition="in" filter="fade">
                                      <p:cBhvr>
                                        <p:cTn id="136" dur="7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pic>
        <p:nvPicPr>
          <p:cNvPr id="5" name="MS logo white - EMF" descr="Microsoft logo white text version">
            <a:extLst>
              <a:ext uri="{FF2B5EF4-FFF2-40B4-BE49-F238E27FC236}">
                <a16:creationId xmlns:a16="http://schemas.microsoft.com/office/drawing/2014/main" id="{C7469C1D-29D2-4AD8-A0D9-EAC21CCD6B2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2C123757-3BB2-4D61-80D3-15DC3FB652D4}"/>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7293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C76651BD-0D89-4C63-ACEB-94CFF65E4A62}"/>
              </a:ext>
            </a:extLst>
          </p:cNvPr>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22" name="Text Placeholder 3">
            <a:extLst>
              <a:ext uri="{FF2B5EF4-FFF2-40B4-BE49-F238E27FC236}">
                <a16:creationId xmlns:a16="http://schemas.microsoft.com/office/drawing/2014/main" id="{0DD8D7F9-41DA-4A77-A6A8-6FCE7FC16C08}"/>
              </a:ext>
            </a:extLst>
          </p:cNvPr>
          <p:cNvSpPr>
            <a:spLocks noGrp="1"/>
          </p:cNvSpPr>
          <p:nvPr>
            <p:ph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5D342F6C-B7BB-4B87-8390-2EB6147E36B9}"/>
              </a:ext>
            </a:extLst>
          </p:cNvPr>
          <p:cNvGrpSpPr/>
          <p:nvPr userDrawn="1"/>
        </p:nvGrpSpPr>
        <p:grpSpPr>
          <a:xfrm>
            <a:off x="12619040" y="0"/>
            <a:ext cx="952398" cy="5666916"/>
            <a:chOff x="12618971" y="0"/>
            <a:chExt cx="952398" cy="5666916"/>
          </a:xfrm>
        </p:grpSpPr>
        <p:grpSp>
          <p:nvGrpSpPr>
            <p:cNvPr id="24" name="Group 23">
              <a:extLst>
                <a:ext uri="{FF2B5EF4-FFF2-40B4-BE49-F238E27FC236}">
                  <a16:creationId xmlns:a16="http://schemas.microsoft.com/office/drawing/2014/main" id="{49F70AE1-6449-42BA-A552-B82E6F409B94}"/>
                </a:ext>
              </a:extLst>
            </p:cNvPr>
            <p:cNvGrpSpPr/>
            <p:nvPr userDrawn="1"/>
          </p:nvGrpSpPr>
          <p:grpSpPr>
            <a:xfrm rot="5400000">
              <a:off x="10104324" y="2523034"/>
              <a:ext cx="5658529" cy="629235"/>
              <a:chOff x="1586734" y="4543426"/>
              <a:chExt cx="5658529" cy="629235"/>
            </a:xfrm>
          </p:grpSpPr>
          <p:sp>
            <p:nvSpPr>
              <p:cNvPr id="27" name="Rectangle 26">
                <a:extLst>
                  <a:ext uri="{FF2B5EF4-FFF2-40B4-BE49-F238E27FC236}">
                    <a16:creationId xmlns:a16="http://schemas.microsoft.com/office/drawing/2014/main" id="{19390213-DF00-48E7-90C0-1926E352A860}"/>
                  </a:ext>
                </a:extLst>
              </p:cNvPr>
              <p:cNvSpPr/>
              <p:nvPr userDrawn="1"/>
            </p:nvSpPr>
            <p:spPr bwMode="auto">
              <a:xfrm>
                <a:off x="4542210" y="4543426"/>
                <a:ext cx="869930" cy="289766"/>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marL="0" algn="l" defTabSz="932472" rtl="0" eaLnBrk="1" fontAlgn="base" latinLnBrk="0" hangingPunct="1">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R:180 G:0 B:158</a:t>
                </a:r>
              </a:p>
            </p:txBody>
          </p:sp>
          <p:sp>
            <p:nvSpPr>
              <p:cNvPr id="28" name="Rectangle 27">
                <a:extLst>
                  <a:ext uri="{FF2B5EF4-FFF2-40B4-BE49-F238E27FC236}">
                    <a16:creationId xmlns:a16="http://schemas.microsoft.com/office/drawing/2014/main" id="{8A4523D9-BB5A-467E-8557-0576F45CD187}"/>
                  </a:ext>
                </a:extLst>
              </p:cNvPr>
              <p:cNvSpPr/>
              <p:nvPr userDrawn="1"/>
            </p:nvSpPr>
            <p:spPr bwMode="auto">
              <a:xfrm>
                <a:off x="6375333" y="4543427"/>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7876">
                          <a:srgbClr val="1E1E1E"/>
                        </a:gs>
                        <a:gs pos="47000">
                          <a:srgbClr val="1E1E1E"/>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77876">
                          <a:srgbClr val="1E1E1E"/>
                        </a:gs>
                        <a:gs pos="47000">
                          <a:srgbClr val="1E1E1E"/>
                        </a:gs>
                      </a:gsLst>
                      <a:lin ang="5400000" scaled="0"/>
                    </a:gradFill>
                    <a:latin typeface="+mn-lt"/>
                    <a:ea typeface="Segoe UI" pitchFamily="34" charset="0"/>
                    <a:cs typeface="Segoe UI" pitchFamily="34" charset="0"/>
                  </a:rPr>
                  <a:t>R:255 G:185 B:0</a:t>
                </a:r>
              </a:p>
            </p:txBody>
          </p:sp>
          <p:sp>
            <p:nvSpPr>
              <p:cNvPr id="29" name="Rectangle 28">
                <a:extLst>
                  <a:ext uri="{FF2B5EF4-FFF2-40B4-BE49-F238E27FC236}">
                    <a16:creationId xmlns:a16="http://schemas.microsoft.com/office/drawing/2014/main" id="{A1B06113-8168-4E5E-A8FD-E323D076C6BF}"/>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R:0 G:32 B:80</a:t>
                </a:r>
              </a:p>
            </p:txBody>
          </p:sp>
          <p:sp>
            <p:nvSpPr>
              <p:cNvPr id="30" name="Rectangle 29">
                <a:extLst>
                  <a:ext uri="{FF2B5EF4-FFF2-40B4-BE49-F238E27FC236}">
                    <a16:creationId xmlns:a16="http://schemas.microsoft.com/office/drawing/2014/main" id="{224D4DDA-C40D-4AA6-A07C-1409D6542A19}"/>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R:216 G:59 B:1</a:t>
                </a:r>
              </a:p>
            </p:txBody>
          </p:sp>
          <p:sp>
            <p:nvSpPr>
              <p:cNvPr id="31" name="Rectangle 30">
                <a:extLst>
                  <a:ext uri="{FF2B5EF4-FFF2-40B4-BE49-F238E27FC236}">
                    <a16:creationId xmlns:a16="http://schemas.microsoft.com/office/drawing/2014/main" id="{4405FE13-BEA0-4C26-BF8D-A598ABCD76CD}"/>
                  </a:ext>
                </a:extLst>
              </p:cNvPr>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G:130 B:114</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31C2119-EB78-4E7D-B92D-15C0C22FFBFF}"/>
                  </a:ext>
                </a:extLst>
              </p:cNvPr>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a:gradFill>
                      <a:gsLst>
                        <a:gs pos="0">
                          <a:srgbClr val="FFFFFF"/>
                        </a:gs>
                        <a:gs pos="100000">
                          <a:srgbClr val="FFFFFF"/>
                        </a:gs>
                      </a:gsLst>
                      <a:lin ang="5400000" scaled="0"/>
                    </a:gradFill>
                    <a:latin typeface="+mn-lt"/>
                    <a:ea typeface="Segoe UI" pitchFamily="34" charset="0"/>
                    <a:cs typeface="Segoe UI" pitchFamily="34" charset="0"/>
                  </a:rPr>
                  <a:t>R:92 G:45 B:145</a:t>
                </a:r>
              </a:p>
            </p:txBody>
          </p:sp>
          <p:sp>
            <p:nvSpPr>
              <p:cNvPr id="33" name="Rectangle 32">
                <a:extLst>
                  <a:ext uri="{FF2B5EF4-FFF2-40B4-BE49-F238E27FC236}">
                    <a16:creationId xmlns:a16="http://schemas.microsoft.com/office/drawing/2014/main" id="{D50A93CF-9606-4569-B44C-1987ABFD6B42}"/>
                  </a:ext>
                </a:extLst>
              </p:cNvPr>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R:16 G:124 B:16</a:t>
                </a:r>
              </a:p>
            </p:txBody>
          </p:sp>
          <p:sp>
            <p:nvSpPr>
              <p:cNvPr id="34" name="Rectangle 33">
                <a:extLst>
                  <a:ext uri="{FF2B5EF4-FFF2-40B4-BE49-F238E27FC236}">
                    <a16:creationId xmlns:a16="http://schemas.microsoft.com/office/drawing/2014/main" id="{8A7567B4-B4C4-45C9-BC34-919451056FAD}"/>
                  </a:ext>
                </a:extLst>
              </p:cNvPr>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a:t>
                </a:r>
                <a:r>
                  <a:rPr lang="en-US" sz="500" baseline="0">
                    <a:gradFill>
                      <a:gsLst>
                        <a:gs pos="0">
                          <a:srgbClr val="FFFFFF"/>
                        </a:gs>
                        <a:gs pos="100000">
                          <a:srgbClr val="FFFFFF"/>
                        </a:gs>
                      </a:gsLst>
                      <a:lin ang="5400000" scaled="0"/>
                    </a:gradFill>
                    <a:ea typeface="Segoe UI" pitchFamily="34" charset="0"/>
                    <a:cs typeface="Segoe UI" pitchFamily="34" charset="0"/>
                  </a:rPr>
                  <a:t>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F2BC4A33-9B2D-4B1D-BB2E-E4E6228577F2}"/>
                  </a:ext>
                </a:extLst>
              </p:cNvPr>
              <p:cNvSpPr/>
              <p:nvPr userDrawn="1"/>
            </p:nvSpPr>
            <p:spPr bwMode="auto">
              <a:xfrm>
                <a:off x="5458772" y="4543428"/>
                <a:ext cx="869930" cy="28976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R:232</a:t>
                </a:r>
                <a:r>
                  <a:rPr lang="en-US" sz="500" baseline="0">
                    <a:gradFill>
                      <a:gsLst>
                        <a:gs pos="0">
                          <a:srgbClr val="FFFFFF"/>
                        </a:gs>
                        <a:gs pos="100000">
                          <a:srgbClr val="FFFFFF"/>
                        </a:gs>
                      </a:gsLst>
                      <a:lin ang="5400000" scaled="0"/>
                    </a:gradFill>
                    <a:ea typeface="Segoe UI" pitchFamily="34" charset="0"/>
                    <a:cs typeface="Segoe UI" pitchFamily="34" charset="0"/>
                  </a:rPr>
                  <a:t> G:17 B:35</a:t>
                </a:r>
                <a:endParaRPr lang="en-US" sz="500">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3D1E79A4-1F19-4162-94C6-1B775A79BC60}"/>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26" name="TextBox 25">
              <a:extLst>
                <a:ext uri="{FF2B5EF4-FFF2-40B4-BE49-F238E27FC236}">
                  <a16:creationId xmlns:a16="http://schemas.microsoft.com/office/drawing/2014/main" id="{72B11637-DA06-40AD-B673-02685E01ECFF}"/>
                </a:ext>
              </a:extLst>
            </p:cNvPr>
            <p:cNvSpPr txBox="1"/>
            <p:nvPr userDrawn="1"/>
          </p:nvSpPr>
          <p:spPr>
            <a:xfrm rot="5400000">
              <a:off x="12847774" y="3364294"/>
              <a:ext cx="112402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a:t>
              </a:r>
            </a:p>
          </p:txBody>
        </p:sp>
      </p:gr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9A332C-9C24-43BB-AC3C-A65029C204EB}"/>
              </a:ext>
            </a:extLst>
          </p:cNvPr>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grpSp>
        <p:nvGrpSpPr>
          <p:cNvPr id="6" name="Group 5">
            <a:extLst>
              <a:ext uri="{FF2B5EF4-FFF2-40B4-BE49-F238E27FC236}">
                <a16:creationId xmlns:a16="http://schemas.microsoft.com/office/drawing/2014/main" id="{0A36F3D8-6F9E-45F1-B42E-CF14E10738C4}"/>
              </a:ext>
            </a:extLst>
          </p:cNvPr>
          <p:cNvGrpSpPr/>
          <p:nvPr userDrawn="1"/>
        </p:nvGrpSpPr>
        <p:grpSpPr>
          <a:xfrm>
            <a:off x="12619040" y="0"/>
            <a:ext cx="952398" cy="5666916"/>
            <a:chOff x="12618971" y="0"/>
            <a:chExt cx="952398" cy="5666916"/>
          </a:xfrm>
        </p:grpSpPr>
        <p:grpSp>
          <p:nvGrpSpPr>
            <p:cNvPr id="7" name="Group 6">
              <a:extLst>
                <a:ext uri="{FF2B5EF4-FFF2-40B4-BE49-F238E27FC236}">
                  <a16:creationId xmlns:a16="http://schemas.microsoft.com/office/drawing/2014/main" id="{6290D982-5EA2-4ABA-A66B-5D793B42B343}"/>
                </a:ext>
              </a:extLst>
            </p:cNvPr>
            <p:cNvGrpSpPr/>
            <p:nvPr userDrawn="1"/>
          </p:nvGrpSpPr>
          <p:grpSpPr>
            <a:xfrm rot="5400000">
              <a:off x="10104324" y="2523034"/>
              <a:ext cx="5658529" cy="629235"/>
              <a:chOff x="1586734" y="4543426"/>
              <a:chExt cx="5658529" cy="629235"/>
            </a:xfrm>
          </p:grpSpPr>
          <p:sp>
            <p:nvSpPr>
              <p:cNvPr id="10" name="Rectangle 9">
                <a:extLst>
                  <a:ext uri="{FF2B5EF4-FFF2-40B4-BE49-F238E27FC236}">
                    <a16:creationId xmlns:a16="http://schemas.microsoft.com/office/drawing/2014/main" id="{5A26AB1A-00DC-480F-AB06-53513D6DDA67}"/>
                  </a:ext>
                </a:extLst>
              </p:cNvPr>
              <p:cNvSpPr/>
              <p:nvPr userDrawn="1"/>
            </p:nvSpPr>
            <p:spPr bwMode="auto">
              <a:xfrm>
                <a:off x="4542210" y="4543426"/>
                <a:ext cx="869930" cy="289766"/>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marL="0" algn="l" defTabSz="932472" rtl="0" eaLnBrk="1" fontAlgn="base" latinLnBrk="0" hangingPunct="1">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R:180 G:0 B:158</a:t>
                </a:r>
              </a:p>
            </p:txBody>
          </p:sp>
          <p:sp>
            <p:nvSpPr>
              <p:cNvPr id="11" name="Rectangle 10">
                <a:extLst>
                  <a:ext uri="{FF2B5EF4-FFF2-40B4-BE49-F238E27FC236}">
                    <a16:creationId xmlns:a16="http://schemas.microsoft.com/office/drawing/2014/main" id="{174C6198-13E9-421F-B8E2-596F94914901}"/>
                  </a:ext>
                </a:extLst>
              </p:cNvPr>
              <p:cNvSpPr/>
              <p:nvPr userDrawn="1"/>
            </p:nvSpPr>
            <p:spPr bwMode="auto">
              <a:xfrm>
                <a:off x="6375333" y="4543427"/>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7876">
                          <a:srgbClr val="1E1E1E"/>
                        </a:gs>
                        <a:gs pos="47000">
                          <a:srgbClr val="1E1E1E"/>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77876">
                          <a:srgbClr val="1E1E1E"/>
                        </a:gs>
                        <a:gs pos="47000">
                          <a:srgbClr val="1E1E1E"/>
                        </a:gs>
                      </a:gsLst>
                      <a:lin ang="5400000" scaled="0"/>
                    </a:gradFill>
                    <a:latin typeface="+mn-lt"/>
                    <a:ea typeface="Segoe UI" pitchFamily="34" charset="0"/>
                    <a:cs typeface="Segoe UI" pitchFamily="34" charset="0"/>
                  </a:rPr>
                  <a:t>R:255 G:185 B:0</a:t>
                </a:r>
              </a:p>
            </p:txBody>
          </p:sp>
          <p:sp>
            <p:nvSpPr>
              <p:cNvPr id="12" name="Rectangle 11">
                <a:extLst>
                  <a:ext uri="{FF2B5EF4-FFF2-40B4-BE49-F238E27FC236}">
                    <a16:creationId xmlns:a16="http://schemas.microsoft.com/office/drawing/2014/main" id="{3D2EC82A-6A81-4AC9-812C-75683B35FA50}"/>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R:0 G:32 B:80</a:t>
                </a:r>
              </a:p>
            </p:txBody>
          </p:sp>
          <p:sp>
            <p:nvSpPr>
              <p:cNvPr id="13" name="Rectangle 12">
                <a:extLst>
                  <a:ext uri="{FF2B5EF4-FFF2-40B4-BE49-F238E27FC236}">
                    <a16:creationId xmlns:a16="http://schemas.microsoft.com/office/drawing/2014/main" id="{F5704757-5E22-4625-B1F0-CCA6AE6391F4}"/>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R:216 G:59 B:1</a:t>
                </a:r>
              </a:p>
            </p:txBody>
          </p:sp>
          <p:sp>
            <p:nvSpPr>
              <p:cNvPr id="14" name="Rectangle 13">
                <a:extLst>
                  <a:ext uri="{FF2B5EF4-FFF2-40B4-BE49-F238E27FC236}">
                    <a16:creationId xmlns:a16="http://schemas.microsoft.com/office/drawing/2014/main" id="{8BD7180C-6CE2-4A7C-9C4F-4DCD6A7A72F9}"/>
                  </a:ext>
                </a:extLst>
              </p:cNvPr>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G:130 B:114</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C47BDB7-7204-4478-BA11-E5A3E6C58591}"/>
                  </a:ext>
                </a:extLst>
              </p:cNvPr>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a:gradFill>
                      <a:gsLst>
                        <a:gs pos="0">
                          <a:srgbClr val="FFFFFF"/>
                        </a:gs>
                        <a:gs pos="100000">
                          <a:srgbClr val="FFFFFF"/>
                        </a:gs>
                      </a:gsLst>
                      <a:lin ang="5400000" scaled="0"/>
                    </a:gradFill>
                    <a:latin typeface="+mn-lt"/>
                    <a:ea typeface="Segoe UI" pitchFamily="34" charset="0"/>
                    <a:cs typeface="Segoe UI" pitchFamily="34" charset="0"/>
                  </a:rPr>
                  <a:t>R:92 G:45 B:145</a:t>
                </a:r>
              </a:p>
            </p:txBody>
          </p:sp>
          <p:sp>
            <p:nvSpPr>
              <p:cNvPr id="16" name="Rectangle 15">
                <a:extLst>
                  <a:ext uri="{FF2B5EF4-FFF2-40B4-BE49-F238E27FC236}">
                    <a16:creationId xmlns:a16="http://schemas.microsoft.com/office/drawing/2014/main" id="{BED06701-8843-408B-93C0-D3F2D6738FB0}"/>
                  </a:ext>
                </a:extLst>
              </p:cNvPr>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baseline="0">
                    <a:gradFill>
                      <a:gsLst>
                        <a:gs pos="0">
                          <a:srgbClr val="FFFFFF"/>
                        </a:gs>
                        <a:gs pos="100000">
                          <a:srgbClr val="FFFFFF"/>
                        </a:gs>
                      </a:gsLst>
                      <a:lin ang="5400000" scaled="0"/>
                    </a:gradFill>
                    <a:latin typeface="+mn-lt"/>
                    <a:ea typeface="Segoe UI" pitchFamily="34" charset="0"/>
                    <a:cs typeface="Segoe UI" pitchFamily="34" charset="0"/>
                  </a:rPr>
                  <a:t>R:16 G:124 B:16</a:t>
                </a:r>
              </a:p>
            </p:txBody>
          </p:sp>
          <p:sp>
            <p:nvSpPr>
              <p:cNvPr id="17" name="Rectangle 16">
                <a:extLst>
                  <a:ext uri="{FF2B5EF4-FFF2-40B4-BE49-F238E27FC236}">
                    <a16:creationId xmlns:a16="http://schemas.microsoft.com/office/drawing/2014/main" id="{ED946AED-FFE1-4784-8F67-32DC7378AE7B}"/>
                  </a:ext>
                </a:extLst>
              </p:cNvPr>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a:t>
                </a:r>
                <a:r>
                  <a:rPr lang="en-US" sz="500" baseline="0">
                    <a:gradFill>
                      <a:gsLst>
                        <a:gs pos="0">
                          <a:srgbClr val="FFFFFF"/>
                        </a:gs>
                        <a:gs pos="100000">
                          <a:srgbClr val="FFFFFF"/>
                        </a:gs>
                      </a:gsLst>
                      <a:lin ang="5400000" scaled="0"/>
                    </a:gradFill>
                    <a:ea typeface="Segoe UI" pitchFamily="34" charset="0"/>
                    <a:cs typeface="Segoe UI" pitchFamily="34" charset="0"/>
                  </a:rPr>
                  <a:t>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D89BFC4-DB63-4164-B8AA-9518E2DB5BE6}"/>
                  </a:ext>
                </a:extLst>
              </p:cNvPr>
              <p:cNvSpPr/>
              <p:nvPr userDrawn="1"/>
            </p:nvSpPr>
            <p:spPr bwMode="auto">
              <a:xfrm>
                <a:off x="5458772" y="4543428"/>
                <a:ext cx="869930" cy="28976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R:232</a:t>
                </a:r>
                <a:r>
                  <a:rPr lang="en-US" sz="500" baseline="0">
                    <a:gradFill>
                      <a:gsLst>
                        <a:gs pos="0">
                          <a:srgbClr val="FFFFFF"/>
                        </a:gs>
                        <a:gs pos="100000">
                          <a:srgbClr val="FFFFFF"/>
                        </a:gs>
                      </a:gsLst>
                      <a:lin ang="5400000" scaled="0"/>
                    </a:gradFill>
                    <a:ea typeface="Segoe UI" pitchFamily="34" charset="0"/>
                    <a:cs typeface="Segoe UI" pitchFamily="34" charset="0"/>
                  </a:rPr>
                  <a:t> G:17 B:35</a:t>
                </a:r>
                <a:endParaRPr lang="en-US" sz="50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3A32DDFB-8E16-4DB9-BACF-AF88568A581D}"/>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9" name="TextBox 8">
              <a:extLst>
                <a:ext uri="{FF2B5EF4-FFF2-40B4-BE49-F238E27FC236}">
                  <a16:creationId xmlns:a16="http://schemas.microsoft.com/office/drawing/2014/main" id="{1AC03139-7D5B-4C45-AB66-87761E8C68D2}"/>
                </a:ext>
              </a:extLst>
            </p:cNvPr>
            <p:cNvSpPr txBox="1"/>
            <p:nvPr userDrawn="1"/>
          </p:nvSpPr>
          <p:spPr>
            <a:xfrm rot="5400000">
              <a:off x="12847774" y="3364294"/>
              <a:ext cx="112402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a:t>
              </a:r>
            </a:p>
          </p:txBody>
        </p:sp>
      </p:gr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63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282513"/>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8939748C-4C27-42A4-84C7-E71721CA51C4}"/>
              </a:ext>
            </a:extLst>
          </p:cNvPr>
          <p:cNvPicPr>
            <a:picLocks noChangeAspect="1"/>
          </p:cNvPicPr>
          <p:nvPr userDrawn="1"/>
        </p:nvPicPr>
        <p:blipFill>
          <a:blip r:embed="rId2"/>
          <a:stretch>
            <a:fillRect/>
          </a:stretch>
        </p:blipFill>
        <p:spPr>
          <a:xfrm>
            <a:off x="9116811" y="4445476"/>
            <a:ext cx="2725370" cy="1948363"/>
          </a:xfrm>
          <a:prstGeom prst="rect">
            <a:avLst/>
          </a:prstGeom>
        </p:spPr>
      </p:pic>
    </p:spTree>
    <p:extLst>
      <p:ext uri="{BB962C8B-B14F-4D97-AF65-F5344CB8AC3E}">
        <p14:creationId xmlns:p14="http://schemas.microsoft.com/office/powerpoint/2010/main" val="3782871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tlook">
    <p:bg>
      <p:bgRef idx="1001">
        <a:schemeClr val="bg1"/>
      </p:bgRef>
    </p:bg>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C59E7A9F-EAE4-4C20-ADB5-E2DB8B8F01D7}"/>
              </a:ext>
            </a:extLst>
          </p:cNvPr>
          <p:cNvPicPr>
            <a:picLocks noChangeAspect="1"/>
          </p:cNvPicPr>
          <p:nvPr userDrawn="1"/>
        </p:nvPicPr>
        <p:blipFill>
          <a:blip r:embed="rId2"/>
          <a:srcRect/>
          <a:stretch/>
        </p:blipFill>
        <p:spPr>
          <a:xfrm>
            <a:off x="411480" y="5760085"/>
            <a:ext cx="822960" cy="822960"/>
          </a:xfrm>
          <a:prstGeom prst="rect">
            <a:avLst/>
          </a:prstGeom>
        </p:spPr>
      </p:pic>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6" name="Text Placeholder 3">
            <a:extLst>
              <a:ext uri="{FF2B5EF4-FFF2-40B4-BE49-F238E27FC236}">
                <a16:creationId xmlns:a16="http://schemas.microsoft.com/office/drawing/2014/main" id="{2BCFF487-69B4-4784-9791-48F2D2C68A66}"/>
              </a:ext>
            </a:extLst>
          </p:cNvPr>
          <p:cNvSpPr>
            <a:spLocks noGrp="1"/>
          </p:cNvSpPr>
          <p:nvPr>
            <p:ph type="body" sz="quarter" idx="12"/>
          </p:nvPr>
        </p:nvSpPr>
        <p:spPr>
          <a:xfrm>
            <a:off x="395654" y="1127125"/>
            <a:ext cx="11658600" cy="4772513"/>
          </a:xfrm>
          <a:prstGeom prst="rect">
            <a:avLst/>
          </a:prstGeom>
        </p:spPr>
        <p:txBody>
          <a:bodyP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296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5" y="2503709"/>
            <a:ext cx="4251461" cy="1100173"/>
          </a:xfrm>
        </p:spPr>
        <p:txBody>
          <a:bodyPr anchor="b" anchorCtr="0">
            <a:spAutoFit/>
          </a:bodyPr>
          <a:lstStyle>
            <a:lvl1pPr>
              <a:defRPr lang="en-US" sz="3305" b="0" kern="1200" cap="none" spc="-45" baseline="0" dirty="0">
                <a:ln w="3175">
                  <a:noFill/>
                </a:ln>
                <a:solidFill>
                  <a:srgbClr val="9BF00B"/>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9" y="4041282"/>
            <a:ext cx="4248091" cy="279885"/>
          </a:xfrm>
          <a:noFill/>
        </p:spPr>
        <p:txBody>
          <a:bodyPr wrap="square" lIns="0" tIns="0" rIns="0" bIns="0">
            <a:spAutoFit/>
          </a:bodyPr>
          <a:lstStyle>
            <a:lvl1pPr marL="0" indent="0">
              <a:spcBef>
                <a:spcPts val="0"/>
              </a:spcBef>
              <a:buNone/>
              <a:defRPr sz="202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147A01C-F849-49D7-934E-53F404155717}"/>
              </a:ext>
            </a:extLst>
          </p:cNvPr>
          <p:cNvSpPr>
            <a:spLocks noGrp="1"/>
          </p:cNvSpPr>
          <p:nvPr>
            <p:ph type="pic" sz="quarter" idx="11" hasCustomPrompt="1"/>
          </p:nvPr>
        </p:nvSpPr>
        <p:spPr bwMode="ltGray">
          <a:xfrm>
            <a:off x="5440958" y="0"/>
            <a:ext cx="6995517" cy="6994525"/>
          </a:xfrm>
          <a:blipFill>
            <a:blip r:embed="rId3"/>
            <a:stretch>
              <a:fillRect/>
            </a:stretch>
          </a:blipFill>
        </p:spPr>
        <p:txBody>
          <a:bodyPr lIns="0" tIns="2377440" rIns="0" anchor="t" anchorCtr="0">
            <a:noAutofit/>
          </a:bodyPr>
          <a:lstStyle>
            <a:lvl1pPr marL="0" indent="0" algn="ctr">
              <a:lnSpc>
                <a:spcPct val="100000"/>
              </a:lnSpc>
              <a:buNone/>
              <a:defRPr sz="128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3513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080">
          <p15:clr>
            <a:srgbClr val="5ACBF0"/>
          </p15:clr>
        </p15:guide>
        <p15:guide id="3" pos="2516">
          <p15:clr>
            <a:srgbClr val="5ACBF0"/>
          </p15:clr>
        </p15:guide>
        <p15:guide id="5" orient="horz" pos="1800">
          <p15:clr>
            <a:srgbClr val="FBAE40"/>
          </p15:clr>
        </p15:guide>
        <p15:guide id="6" orient="horz" pos="1858">
          <p15:clr>
            <a:srgbClr val="5ACBF0"/>
          </p15:clr>
        </p15:guide>
        <p15:guide id="7" pos="2247">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2" y="2355797"/>
            <a:ext cx="3245833" cy="508523"/>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8"/>
            <a:ext cx="7398732" cy="683264"/>
          </a:xfrm>
        </p:spPr>
        <p:txBody>
          <a:bodyPr anchor="t"/>
          <a:lstStyle>
            <a:lvl1pPr marL="212741" indent="-212741">
              <a:spcAft>
                <a:spcPts val="55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81" y="-208004"/>
            <a:ext cx="532197" cy="141449"/>
          </a:xfrm>
          <a:prstGeom prst="rect">
            <a:avLst/>
          </a:prstGeom>
          <a:noFill/>
        </p:spPr>
        <p:txBody>
          <a:bodyPr wrap="none" lIns="0" tIns="0" rIns="0" bIns="0" rtlCol="0">
            <a:spAutoFit/>
          </a:bodyPr>
          <a:lstStyle/>
          <a:p>
            <a:pPr algn="l"/>
            <a:r>
              <a:rPr lang="en-US" sz="91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6"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857983"/>
      </p:ext>
    </p:extLst>
  </p:cSld>
  <p:clrMapOvr>
    <a:masterClrMapping/>
  </p:clrMapOvr>
  <p:transition>
    <p:fade/>
  </p:transition>
  <p:extLst>
    <p:ext uri="{DCECCB84-F9BA-43D5-87BE-67443E8EF086}">
      <p15:sldGuideLst xmlns:p15="http://schemas.microsoft.com/office/powerpoint/2012/main">
        <p15:guide id="13" pos="2058">
          <p15:clr>
            <a:srgbClr val="5ACBF0"/>
          </p15:clr>
        </p15:guide>
        <p15:guide id="29" orient="horz" pos="1060">
          <p15:clr>
            <a:srgbClr val="5ACBF0"/>
          </p15:clr>
        </p15:guide>
        <p15:guide id="30" pos="1782">
          <p15:clr>
            <a:srgbClr val="5ACBF0"/>
          </p15:clr>
        </p15:guide>
        <p15:guide id="32" orient="horz" pos="12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147097"/>
            <a:ext cx="9327356" cy="457672"/>
          </a:xfrm>
          <a:noFill/>
        </p:spPr>
        <p:txBody>
          <a:bodyPr lIns="0" tIns="0" rIns="0" bIns="0" anchor="b" anchorCtr="0">
            <a:spAutoFit/>
          </a:bodyPr>
          <a:lstStyle>
            <a:lvl1pPr algn="l" defTabSz="856146" rtl="0" eaLnBrk="1" latinLnBrk="0" hangingPunct="1">
              <a:lnSpc>
                <a:spcPct val="90000"/>
              </a:lnSpc>
              <a:spcBef>
                <a:spcPct val="0"/>
              </a:spcBef>
              <a:buNone/>
              <a:defRPr lang="en-US" sz="3305" b="0" kern="1200" cap="none" spc="-45"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6700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800">
          <p15:clr>
            <a:srgbClr val="FBAE40"/>
          </p15:clr>
        </p15:guide>
        <p15:guide id="2" pos="4595">
          <p15:clr>
            <a:srgbClr val="5ACBF0"/>
          </p15:clr>
        </p15:guide>
        <p15:guide id="3" orient="horz" pos="159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1FF2-2F26-9048-1F57-A1650EA7652B}"/>
              </a:ext>
            </a:extLst>
          </p:cNvPr>
          <p:cNvSpPr>
            <a:spLocks noGrp="1"/>
          </p:cNvSpPr>
          <p:nvPr>
            <p:ph type="title"/>
          </p:nvPr>
        </p:nvSpPr>
        <p:spPr>
          <a:xfrm>
            <a:off x="585442" y="3"/>
            <a:ext cx="11321822" cy="50852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86769C-1215-27AB-B244-450A99FEA623}"/>
              </a:ext>
            </a:extLst>
          </p:cNvPr>
          <p:cNvSpPr>
            <a:spLocks noGrp="1"/>
          </p:cNvSpPr>
          <p:nvPr>
            <p:ph idx="1"/>
          </p:nvPr>
        </p:nvSpPr>
        <p:spPr>
          <a:xfrm>
            <a:off x="585442" y="1200478"/>
            <a:ext cx="11321822" cy="20374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9602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60" y="2169349"/>
            <a:ext cx="4241747" cy="1017048"/>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8" y="3605925"/>
            <a:ext cx="4245891" cy="464551"/>
          </a:xfrm>
        </p:spPr>
        <p:txBody>
          <a:bodyPr/>
          <a:lstStyle>
            <a:lvl1pPr marL="0" indent="0">
              <a:buNone/>
              <a:defRPr sz="2021">
                <a:latin typeface="+mn-lt"/>
              </a:defRPr>
            </a:lvl1pPr>
            <a:lvl2pPr marL="209828" indent="0">
              <a:buNone/>
              <a:defRPr/>
            </a:lvl2pPr>
            <a:lvl3pPr marL="419655" indent="0">
              <a:buNone/>
              <a:defRPr/>
            </a:lvl3pPr>
            <a:lvl4pPr marL="607625" indent="0">
              <a:buNone/>
              <a:defRPr/>
            </a:lvl4pPr>
            <a:lvl5pPr marL="785395"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28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81" y="-208004"/>
            <a:ext cx="532197" cy="141449"/>
          </a:xfrm>
          <a:prstGeom prst="rect">
            <a:avLst/>
          </a:prstGeom>
          <a:noFill/>
        </p:spPr>
        <p:txBody>
          <a:bodyPr wrap="none" lIns="0" tIns="0" rIns="0" bIns="0" rtlCol="0">
            <a:spAutoFit/>
          </a:bodyPr>
          <a:lstStyle/>
          <a:p>
            <a:pPr algn="l"/>
            <a:r>
              <a:rPr lang="en-US" sz="919" dirty="0">
                <a:solidFill>
                  <a:srgbClr val="A3A3A3"/>
                </a:solidFill>
              </a:rPr>
              <a:t>ELT layout</a:t>
            </a:r>
          </a:p>
        </p:txBody>
      </p:sp>
    </p:spTree>
    <p:extLst>
      <p:ext uri="{BB962C8B-B14F-4D97-AF65-F5344CB8AC3E}">
        <p14:creationId xmlns:p14="http://schemas.microsoft.com/office/powerpoint/2010/main" val="3113032506"/>
      </p:ext>
    </p:extLst>
  </p:cSld>
  <p:clrMapOvr>
    <a:masterClrMapping/>
  </p:clrMapOvr>
  <p:transition>
    <p:fade/>
  </p:transition>
  <p:extLst>
    <p:ext uri="{DCECCB84-F9BA-43D5-87BE-67443E8EF086}">
      <p15:sldGuideLst xmlns:p15="http://schemas.microsoft.com/office/powerpoint/2012/main">
        <p15:guide id="2" pos="2520">
          <p15:clr>
            <a:srgbClr val="5ACBF0"/>
          </p15:clr>
        </p15:guide>
        <p15:guide id="7" orient="horz" pos="1640">
          <p15:clr>
            <a:srgbClr val="5ACBF0"/>
          </p15:clr>
        </p15:guide>
        <p15:guide id="8" orient="horz" pos="1856">
          <p15:clr>
            <a:srgbClr val="5ACBF0"/>
          </p15:clr>
        </p15:guide>
        <p15:guide id="10" pos="2797">
          <p15:clr>
            <a:srgbClr val="C35EA4"/>
          </p15:clr>
        </p15:guide>
        <p15:guide id="11" pos="2245">
          <p15:clr>
            <a:srgbClr val="5ACBF0"/>
          </p15:clr>
        </p15:guide>
        <p15:guide id="12" pos="265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tlook - Bullets">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5" name="Text Placeholder 3">
            <a:extLst>
              <a:ext uri="{FF2B5EF4-FFF2-40B4-BE49-F238E27FC236}">
                <a16:creationId xmlns:a16="http://schemas.microsoft.com/office/drawing/2014/main" id="{1FD55615-E986-4184-9998-7E4473E885C4}"/>
              </a:ext>
            </a:extLst>
          </p:cNvPr>
          <p:cNvSpPr>
            <a:spLocks noGrp="1"/>
          </p:cNvSpPr>
          <p:nvPr>
            <p:ph type="body" sz="quarter" idx="12"/>
          </p:nvPr>
        </p:nvSpPr>
        <p:spPr>
          <a:xfrm>
            <a:off x="395654" y="1127125"/>
            <a:ext cx="11658600" cy="4747577"/>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1">
            <a:extLst>
              <a:ext uri="{FF2B5EF4-FFF2-40B4-BE49-F238E27FC236}">
                <a16:creationId xmlns:a16="http://schemas.microsoft.com/office/drawing/2014/main" id="{6EE7D3E0-8ED4-4000-B9DE-33CC69B01842}"/>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241714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utlook - Table">
    <p:bg>
      <p:bgRef idx="1001">
        <a:schemeClr val="bg1"/>
      </p:bgRef>
    </p:bg>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0" y="0"/>
            <a:ext cx="12436475" cy="904863"/>
          </a:xfrm>
          <a:prstGeom prst="rect">
            <a:avLst/>
          </a:prstGeom>
          <a:solidFill>
            <a:srgbClr val="D83B01"/>
          </a:solidFill>
        </p:spPr>
        <p:txBody>
          <a:bodyPr wrap="square" lIns="411480" tIns="146304" rIns="411480" bIns="146304" anchor="t" anchorCtr="0">
            <a:spAutoFit/>
          </a:bodyPr>
          <a:lstStyle>
            <a:lvl1pPr>
              <a:defRPr lang="en-US" sz="4400" b="0" kern="1200" cap="none" spc="-100" baseline="0" dirty="0">
                <a:ln w="3175">
                  <a:noFill/>
                </a:ln>
                <a:gradFill>
                  <a:gsLst>
                    <a:gs pos="24779">
                      <a:srgbClr val="FFFFFF"/>
                    </a:gs>
                    <a:gs pos="76000">
                      <a:srgbClr val="FFFFFF"/>
                    </a:gs>
                  </a:gsLst>
                  <a:lin ang="5400000" scaled="0"/>
                </a:gradFill>
                <a:effectLst/>
                <a:latin typeface="Segoe UI" panose="020B0502040204020203" pitchFamily="34" charset="0"/>
                <a:ea typeface="+mn-ea"/>
                <a:cs typeface="Segoe UI" pitchFamily="34" charset="0"/>
              </a:defRPr>
            </a:lvl1pPr>
          </a:lstStyle>
          <a:p>
            <a:r>
              <a:rPr lang="en-US" sz="4400">
                <a:solidFill>
                  <a:schemeClr val="bg1"/>
                </a:solidFill>
              </a:rPr>
              <a:t>&lt;Add Title Here&gt;</a:t>
            </a:r>
          </a:p>
        </p:txBody>
      </p:sp>
      <p:sp>
        <p:nvSpPr>
          <p:cNvPr id="6" name="Table Placeholder 3">
            <a:extLst>
              <a:ext uri="{FF2B5EF4-FFF2-40B4-BE49-F238E27FC236}">
                <a16:creationId xmlns:a16="http://schemas.microsoft.com/office/drawing/2014/main" id="{6AEB22BD-00E1-4709-A2C2-9B4D7B9BD98E}"/>
              </a:ext>
            </a:extLst>
          </p:cNvPr>
          <p:cNvSpPr>
            <a:spLocks noGrp="1"/>
          </p:cNvSpPr>
          <p:nvPr>
            <p:ph type="tbl" sz="quarter" idx="10"/>
          </p:nvPr>
        </p:nvSpPr>
        <p:spPr>
          <a:xfrm>
            <a:off x="353331" y="1116420"/>
            <a:ext cx="11714843" cy="4758282"/>
          </a:xfrm>
        </p:spPr>
        <p:txBody>
          <a:bodyPr/>
          <a:lstStyle>
            <a:lvl1pPr>
              <a:defRPr sz="1600">
                <a:solidFill>
                  <a:schemeClr val="accent1"/>
                </a:solidFill>
              </a:defRPr>
            </a:lvl1pPr>
          </a:lstStyle>
          <a:p>
            <a:r>
              <a:rPr lang="en-US"/>
              <a:t>Click icon to add table</a:t>
            </a:r>
          </a:p>
        </p:txBody>
      </p:sp>
      <p:pic>
        <p:nvPicPr>
          <p:cNvPr id="5" name="Picture 1">
            <a:extLst>
              <a:ext uri="{FF2B5EF4-FFF2-40B4-BE49-F238E27FC236}">
                <a16:creationId xmlns:a16="http://schemas.microsoft.com/office/drawing/2014/main" id="{9382900B-FA17-4B08-B8AA-586C03C489BA}"/>
              </a:ext>
            </a:extLst>
          </p:cNvPr>
          <p:cNvPicPr>
            <a:picLocks noChangeAspect="1"/>
          </p:cNvPicPr>
          <p:nvPr userDrawn="1"/>
        </p:nvPicPr>
        <p:blipFill>
          <a:blip r:embed="rId2"/>
          <a:srcRect/>
          <a:stretch/>
        </p:blipFill>
        <p:spPr>
          <a:xfrm>
            <a:off x="411480" y="5760085"/>
            <a:ext cx="822960" cy="822960"/>
          </a:xfrm>
          <a:prstGeom prst="rect">
            <a:avLst/>
          </a:prstGeom>
        </p:spPr>
      </p:pic>
    </p:spTree>
    <p:extLst>
      <p:ext uri="{BB962C8B-B14F-4D97-AF65-F5344CB8AC3E}">
        <p14:creationId xmlns:p14="http://schemas.microsoft.com/office/powerpoint/2010/main" val="322108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78D2DB0-D7E4-47B8-BBBF-AAFAD3935C59}"/>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664307"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94" r:id="rId1"/>
    <p:sldLayoutId id="2147484597" r:id="rId2"/>
    <p:sldLayoutId id="2147484596" r:id="rId3"/>
    <p:sldLayoutId id="2147484563" r:id="rId4"/>
    <p:sldLayoutId id="2147484598" r:id="rId5"/>
    <p:sldLayoutId id="2147484599" r:id="rId6"/>
    <p:sldLayoutId id="2147484560" r:id="rId7"/>
    <p:sldLayoutId id="2147484600" r:id="rId8"/>
    <p:sldLayoutId id="2147484601" r:id="rId9"/>
    <p:sldLayoutId id="2147484561" r:id="rId10"/>
    <p:sldLayoutId id="2147484602" r:id="rId11"/>
    <p:sldLayoutId id="2147484603" r:id="rId12"/>
    <p:sldLayoutId id="2147484564" r:id="rId13"/>
    <p:sldLayoutId id="2147484604" r:id="rId14"/>
    <p:sldLayoutId id="2147484605" r:id="rId15"/>
    <p:sldLayoutId id="2147484566" r:id="rId16"/>
    <p:sldLayoutId id="2147484606" r:id="rId17"/>
    <p:sldLayoutId id="2147484607" r:id="rId18"/>
    <p:sldLayoutId id="2147484562" r:id="rId19"/>
    <p:sldLayoutId id="2147484608" r:id="rId20"/>
    <p:sldLayoutId id="2147484609" r:id="rId21"/>
    <p:sldLayoutId id="2147484573" r:id="rId22"/>
    <p:sldLayoutId id="2147484610" r:id="rId23"/>
    <p:sldLayoutId id="2147484611" r:id="rId24"/>
    <p:sldLayoutId id="2147484612" r:id="rId25"/>
    <p:sldLayoutId id="2147484613" r:id="rId26"/>
    <p:sldLayoutId id="2147484595" r:id="rId27"/>
    <p:sldLayoutId id="2147484575" r:id="rId28"/>
    <p:sldLayoutId id="2147484576" r:id="rId29"/>
    <p:sldLayoutId id="2147484589" r:id="rId30"/>
    <p:sldLayoutId id="2147484582" r:id="rId31"/>
    <p:sldLayoutId id="2147484578" r:id="rId32"/>
    <p:sldLayoutId id="2147484579" r:id="rId33"/>
    <p:sldLayoutId id="2147484269" r:id="rId34"/>
    <p:sldLayoutId id="2147484416" r:id="rId35"/>
    <p:sldLayoutId id="2147484252" r:id="rId36"/>
    <p:sldLayoutId id="2147484585" r:id="rId37"/>
    <p:sldLayoutId id="2147484251" r:id="rId38"/>
    <p:sldLayoutId id="2147484428" r:id="rId39"/>
    <p:sldLayoutId id="2147484425" r:id="rId40"/>
    <p:sldLayoutId id="2147484333" r:id="rId41"/>
    <p:sldLayoutId id="2147484586" r:id="rId42"/>
    <p:sldLayoutId id="2147484587" r:id="rId43"/>
    <p:sldLayoutId id="2147484588" r:id="rId44"/>
    <p:sldLayoutId id="2147484429" r:id="rId45"/>
    <p:sldLayoutId id="2147484426" r:id="rId46"/>
    <p:sldLayoutId id="2147484433" r:id="rId47"/>
    <p:sldLayoutId id="2147484438" r:id="rId48"/>
    <p:sldLayoutId id="2147484254" r:id="rId49"/>
    <p:sldLayoutId id="2147484417" r:id="rId50"/>
    <p:sldLayoutId id="2147484418" r:id="rId51"/>
    <p:sldLayoutId id="2147484423" r:id="rId52"/>
    <p:sldLayoutId id="2147484431" r:id="rId53"/>
    <p:sldLayoutId id="2147484430" r:id="rId54"/>
    <p:sldLayoutId id="2147484590" r:id="rId55"/>
    <p:sldLayoutId id="2147484249" r:id="rId56"/>
    <p:sldLayoutId id="2147484591" r:id="rId57"/>
    <p:sldLayoutId id="2147484437" r:id="rId58"/>
    <p:sldLayoutId id="2147484432" r:id="rId59"/>
    <p:sldLayoutId id="2147484422" r:id="rId60"/>
    <p:sldLayoutId id="2147484435" r:id="rId61"/>
    <p:sldLayoutId id="2147484436" r:id="rId62"/>
    <p:sldLayoutId id="2147484581" r:id="rId63"/>
    <p:sldLayoutId id="2147484261" r:id="rId64"/>
    <p:sldLayoutId id="2147484240" r:id="rId65"/>
    <p:sldLayoutId id="2147484247" r:id="rId66"/>
    <p:sldLayoutId id="2147484256" r:id="rId67"/>
    <p:sldLayoutId id="2147484614" r:id="rId68"/>
    <p:sldLayoutId id="2147484615" r:id="rId69"/>
    <p:sldLayoutId id="2147484616" r:id="rId70"/>
    <p:sldLayoutId id="2147484617" r:id="rId71"/>
    <p:sldLayoutId id="2147484618" r:id="rId72"/>
    <p:sldLayoutId id="2147484620" r:id="rId73"/>
    <p:sldLayoutId id="2147484621" r:id="rId74"/>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solidFill>
            <a:schemeClr val="accent1"/>
          </a:solidFill>
          <a:effectLst/>
          <a:latin typeface="Segoe UI" panose="020B0502040204020203" pitchFamily="34" charset="0"/>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accent1"/>
          </a:solidFill>
          <a:latin typeface="Segoe UI Light" panose="020B0502040204020203" pitchFamily="34" charset="0"/>
          <a:ea typeface="+mn-ea"/>
          <a:cs typeface="Segoe UI Light"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accent1"/>
          </a:solidFill>
          <a:latin typeface="Segoe UI Light" panose="020B0502040204020203" pitchFamily="34" charset="0"/>
          <a:ea typeface="+mn-ea"/>
          <a:cs typeface="Segoe UI Light"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Segoe UI Light" panose="020B0502040204020203" pitchFamily="34" charset="0"/>
          <a:ea typeface="+mn-ea"/>
          <a:cs typeface="Segoe UI Light"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accent1"/>
          </a:solidFill>
          <a:latin typeface="Segoe UI Light" panose="020B0502040204020203" pitchFamily="34" charset="0"/>
          <a:ea typeface="+mn-ea"/>
          <a:cs typeface="Segoe UI Light"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accent1"/>
          </a:soli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office365/securitycompliance/create-a-custom-sensitive-information-type-in-scc-powershell"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go.microsoft.com/fwlink/?linkid=2088639"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hyperlink" Target="mailto:john.smith@company.co.uk"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microsoft-365/compliance/sit-modify-a-custom-sensitive-information-type-in-powershell"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hyperlink" Target="http://www.rexegg.com/" TargetMode="External"/><Relationship Id="rId3" Type="http://schemas.openxmlformats.org/officeDocument/2006/relationships/hyperlink" Target="https://docs.microsoft.com/en-us/microsoft-365/compliance/sit-get-started-exact-data-match-create-rule-package" TargetMode="External"/><Relationship Id="rId7" Type="http://schemas.openxmlformats.org/officeDocument/2006/relationships/hyperlink" Target="http://regexstorm.net/tester" TargetMode="External"/><Relationship Id="rId2" Type="http://schemas.openxmlformats.org/officeDocument/2006/relationships/hyperlink" Target="https://aka.ms/sensitiveinfotypes" TargetMode="External"/><Relationship Id="rId1" Type="http://schemas.openxmlformats.org/officeDocument/2006/relationships/slideLayout" Target="../slideLayouts/slideLayout73.xml"/><Relationship Id="rId6" Type="http://schemas.openxmlformats.org/officeDocument/2006/relationships/hyperlink" Target="https://regexr.com/" TargetMode="External"/><Relationship Id="rId5" Type="http://schemas.openxmlformats.org/officeDocument/2006/relationships/hyperlink" Target="https://docs.microsoft.com/en-us/microsoft-365/compliance/sit-get-started-exact-data-match-test" TargetMode="External"/><Relationship Id="rId4" Type="http://schemas.openxmlformats.org/officeDocument/2006/relationships/hyperlink" Target="https://docs.microsoft.com/en-us/microsoft-365/compliance/sit-get-started-exact-data-match-based-sits-overview"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Visio_Drawing.vsdx"/><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1777" y="1577543"/>
            <a:ext cx="4138863" cy="2015680"/>
          </a:xfrm>
        </p:spPr>
        <p:txBody>
          <a:bodyPr/>
          <a:lstStyle/>
          <a:p>
            <a:r>
              <a:rPr lang="en-US" dirty="0">
                <a:solidFill>
                  <a:schemeClr val="tx1"/>
                </a:solidFill>
              </a:rPr>
              <a:t>Accurate data classification using Exact Data Matching</a:t>
            </a:r>
            <a:br>
              <a:rPr lang="en-US" dirty="0">
                <a:solidFill>
                  <a:schemeClr val="tx1"/>
                </a:solidFill>
              </a:rPr>
            </a:br>
            <a:r>
              <a:rPr lang="en-US" dirty="0">
                <a:solidFill>
                  <a:schemeClr val="tx1"/>
                </a:solidFill>
              </a:rPr>
              <a:t>Part 2</a:t>
            </a:r>
          </a:p>
        </p:txBody>
      </p:sp>
      <p:sp>
        <p:nvSpPr>
          <p:cNvPr id="5" name="Text Placeholder 4"/>
          <p:cNvSpPr>
            <a:spLocks noGrp="1"/>
          </p:cNvSpPr>
          <p:nvPr>
            <p:ph type="body" sz="quarter" idx="12"/>
          </p:nvPr>
        </p:nvSpPr>
        <p:spPr>
          <a:xfrm>
            <a:off x="842211" y="3986880"/>
            <a:ext cx="4825690" cy="1322734"/>
          </a:xfrm>
        </p:spPr>
        <p:txBody>
          <a:bodyPr/>
          <a:lstStyle/>
          <a:p>
            <a:r>
              <a:rPr lang="en-US" dirty="0">
                <a:solidFill>
                  <a:schemeClr val="tx1">
                    <a:lumMod val="85000"/>
                  </a:schemeClr>
                </a:solidFill>
              </a:rPr>
              <a:t>Enrique Saggese</a:t>
            </a:r>
          </a:p>
          <a:p>
            <a:r>
              <a:rPr lang="en-US" sz="1286" dirty="0">
                <a:solidFill>
                  <a:schemeClr val="tx1">
                    <a:lumMod val="85000"/>
                  </a:schemeClr>
                </a:solidFill>
              </a:rPr>
              <a:t>Principal Program Manager, CxE</a:t>
            </a:r>
          </a:p>
          <a:p>
            <a:endParaRPr lang="en-US" sz="1286" dirty="0">
              <a:solidFill>
                <a:schemeClr val="tx1">
                  <a:lumMod val="85000"/>
                </a:schemeClr>
              </a:solidFill>
            </a:endParaRPr>
          </a:p>
          <a:p>
            <a:r>
              <a:rPr lang="en-US" sz="1653" dirty="0">
                <a:solidFill>
                  <a:schemeClr val="tx1">
                    <a:lumMod val="75000"/>
                  </a:schemeClr>
                </a:solidFill>
              </a:rPr>
              <a:t>Microsoft Purview</a:t>
            </a:r>
          </a:p>
          <a:p>
            <a:r>
              <a:rPr lang="en-US" sz="1653" dirty="0">
                <a:solidFill>
                  <a:schemeClr val="tx1">
                    <a:lumMod val="75000"/>
                  </a:schemeClr>
                </a:solidFill>
              </a:rPr>
              <a:t>Information Protection and Compliance</a:t>
            </a:r>
          </a:p>
          <a:p>
            <a:r>
              <a:rPr lang="en-US" sz="1653" dirty="0">
                <a:solidFill>
                  <a:schemeClr val="tx1">
                    <a:lumMod val="75000"/>
                  </a:schemeClr>
                </a:solidFill>
              </a:rPr>
              <a:t>Microsoft Corp.</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E07D77-6035-4CDD-AE20-8E92F33F7C75}"/>
              </a:ext>
            </a:extLst>
          </p:cNvPr>
          <p:cNvSpPr>
            <a:spLocks noGrp="1"/>
          </p:cNvSpPr>
          <p:nvPr>
            <p:ph type="pic" sz="quarter" idx="11"/>
          </p:nvPr>
        </p:nvSpPr>
        <p:spPr/>
      </p:sp>
      <p:pic>
        <p:nvPicPr>
          <p:cNvPr id="6" name="Picture 5">
            <a:extLst>
              <a:ext uri="{FF2B5EF4-FFF2-40B4-BE49-F238E27FC236}">
                <a16:creationId xmlns:a16="http://schemas.microsoft.com/office/drawing/2014/main" id="{8F515B49-5C71-D86B-4CAE-C8C991D50B24}"/>
              </a:ext>
            </a:extLst>
          </p:cNvPr>
          <p:cNvPicPr>
            <a:picLocks noChangeAspect="1"/>
          </p:cNvPicPr>
          <p:nvPr/>
        </p:nvPicPr>
        <p:blipFill>
          <a:blip r:embed="rId3"/>
          <a:stretch>
            <a:fillRect/>
          </a:stretch>
        </p:blipFill>
        <p:spPr>
          <a:xfrm>
            <a:off x="6981234" y="1031605"/>
            <a:ext cx="3784397" cy="5003103"/>
          </a:xfrm>
          <a:prstGeom prst="rect">
            <a:avLst/>
          </a:prstGeom>
        </p:spPr>
      </p:pic>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D992-D767-4B52-8CD7-014032EA8465}"/>
              </a:ext>
            </a:extLst>
          </p:cNvPr>
          <p:cNvSpPr>
            <a:spLocks noGrp="1"/>
          </p:cNvSpPr>
          <p:nvPr>
            <p:ph type="title"/>
          </p:nvPr>
        </p:nvSpPr>
        <p:spPr/>
        <p:txBody>
          <a:bodyPr/>
          <a:lstStyle/>
          <a:p>
            <a:r>
              <a:rPr lang="en-US" dirty="0"/>
              <a:t>Where you can use EDM</a:t>
            </a:r>
          </a:p>
        </p:txBody>
      </p:sp>
      <p:sp>
        <p:nvSpPr>
          <p:cNvPr id="3" name="Text Placeholder 2">
            <a:extLst>
              <a:ext uri="{FF2B5EF4-FFF2-40B4-BE49-F238E27FC236}">
                <a16:creationId xmlns:a16="http://schemas.microsoft.com/office/drawing/2014/main" id="{1AC19540-2CD1-4AD4-8259-4343160A6007}"/>
              </a:ext>
            </a:extLst>
          </p:cNvPr>
          <p:cNvSpPr>
            <a:spLocks noGrp="1"/>
          </p:cNvSpPr>
          <p:nvPr>
            <p:ph type="body" sz="quarter" idx="12"/>
          </p:nvPr>
        </p:nvSpPr>
        <p:spPr>
          <a:xfrm>
            <a:off x="395654" y="1240674"/>
            <a:ext cx="11658600" cy="5096780"/>
          </a:xfrm>
        </p:spPr>
        <p:txBody>
          <a:bodyPr/>
          <a:lstStyle/>
          <a:p>
            <a:r>
              <a:rPr lang="en-US" dirty="0"/>
              <a:t>Data loss Prevention</a:t>
            </a:r>
          </a:p>
          <a:p>
            <a:pPr lvl="1"/>
            <a:r>
              <a:rPr lang="en-US" dirty="0"/>
              <a:t>Exchange, SharePoint, OneDrive, Teams chat and Endpoint DLP policies.</a:t>
            </a:r>
          </a:p>
          <a:p>
            <a:pPr lvl="1"/>
            <a:r>
              <a:rPr lang="en-US" dirty="0"/>
              <a:t>Microsoft Cloud App Security DLP - for third party cloud apps.</a:t>
            </a:r>
          </a:p>
          <a:p>
            <a:r>
              <a:rPr lang="en-US" dirty="0"/>
              <a:t>Auto labeling</a:t>
            </a:r>
          </a:p>
          <a:p>
            <a:pPr lvl="1"/>
            <a:r>
              <a:rPr lang="en-US" dirty="0"/>
              <a:t>Auto apply a sensitivity label in SharePoint and OneDrive data at rest</a:t>
            </a:r>
          </a:p>
          <a:p>
            <a:pPr lvl="1"/>
            <a:r>
              <a:rPr lang="en-US" dirty="0"/>
              <a:t>Auto apply a sensitivity label in Exchange Online to data in transit</a:t>
            </a:r>
          </a:p>
          <a:p>
            <a:pPr lvl="1"/>
            <a:r>
              <a:rPr lang="en-US" dirty="0"/>
              <a:t>Client-side autolabeling in Office apps</a:t>
            </a:r>
          </a:p>
          <a:p>
            <a:r>
              <a:rPr lang="en-US" dirty="0"/>
              <a:t>Data discovery in Content Explorer</a:t>
            </a:r>
          </a:p>
          <a:p>
            <a:r>
              <a:rPr lang="en-US" dirty="0"/>
              <a:t>Coming soon:</a:t>
            </a:r>
          </a:p>
          <a:p>
            <a:pPr lvl="1"/>
            <a:r>
              <a:rPr lang="en-US" dirty="0"/>
              <a:t>Advanced eDiscovery</a:t>
            </a:r>
          </a:p>
          <a:p>
            <a:pPr lvl="1"/>
            <a:r>
              <a:rPr lang="en-US" dirty="0"/>
              <a:t>Insider risk management</a:t>
            </a:r>
          </a:p>
        </p:txBody>
      </p:sp>
    </p:spTree>
    <p:extLst>
      <p:ext uri="{BB962C8B-B14F-4D97-AF65-F5344CB8AC3E}">
        <p14:creationId xmlns:p14="http://schemas.microsoft.com/office/powerpoint/2010/main" val="898487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E754-C25D-466B-AD79-296A0C656D97}"/>
              </a:ext>
            </a:extLst>
          </p:cNvPr>
          <p:cNvSpPr>
            <a:spLocks noGrp="1"/>
          </p:cNvSpPr>
          <p:nvPr>
            <p:ph type="title"/>
          </p:nvPr>
        </p:nvSpPr>
        <p:spPr/>
        <p:txBody>
          <a:bodyPr/>
          <a:lstStyle/>
          <a:p>
            <a:r>
              <a:rPr lang="en-US"/>
              <a:t>How EDM works</a:t>
            </a:r>
          </a:p>
        </p:txBody>
      </p:sp>
    </p:spTree>
    <p:extLst>
      <p:ext uri="{BB962C8B-B14F-4D97-AF65-F5344CB8AC3E}">
        <p14:creationId xmlns:p14="http://schemas.microsoft.com/office/powerpoint/2010/main" val="28181781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p:txBody>
          <a:bodyPr/>
          <a:lstStyle/>
          <a:p>
            <a:r>
              <a:rPr lang="en-US" dirty="0"/>
              <a:t>Requirements for EDM</a:t>
            </a:r>
          </a:p>
        </p:txBody>
      </p:sp>
      <p:sp>
        <p:nvSpPr>
          <p:cNvPr id="3" name="Text Placeholder 2">
            <a:extLst>
              <a:ext uri="{FF2B5EF4-FFF2-40B4-BE49-F238E27FC236}">
                <a16:creationId xmlns:a16="http://schemas.microsoft.com/office/drawing/2014/main" id="{8F00B5B5-BF15-4668-88F4-C6B1607188D2}"/>
              </a:ext>
            </a:extLst>
          </p:cNvPr>
          <p:cNvSpPr>
            <a:spLocks noGrp="1"/>
          </p:cNvSpPr>
          <p:nvPr>
            <p:ph type="body" sz="quarter" idx="12"/>
          </p:nvPr>
        </p:nvSpPr>
        <p:spPr>
          <a:xfrm>
            <a:off x="456614" y="1324073"/>
            <a:ext cx="11658600" cy="5379934"/>
          </a:xfrm>
        </p:spPr>
        <p:txBody>
          <a:bodyPr/>
          <a:lstStyle/>
          <a:p>
            <a:r>
              <a:rPr lang="en-US" sz="2800" dirty="0"/>
              <a:t>A table with one or more columns of data for each subject</a:t>
            </a:r>
          </a:p>
          <a:p>
            <a:pPr lvl="1"/>
            <a:r>
              <a:rPr lang="en-US" sz="2000" dirty="0"/>
              <a:t>Data must be “clean” (i.e. more or less consistently formatted and complete)</a:t>
            </a:r>
          </a:p>
          <a:p>
            <a:pPr lvl="1"/>
            <a:r>
              <a:rPr lang="en-US" sz="2000" dirty="0"/>
              <a:t>You must be able to export the data to a comma, tab or pipe separated text file</a:t>
            </a:r>
          </a:p>
          <a:p>
            <a:pPr lvl="1"/>
            <a:r>
              <a:rPr lang="en-US" sz="2000" dirty="0"/>
              <a:t>You *do not* need to supply that data to Microsoft or upload it to your tenant</a:t>
            </a:r>
          </a:p>
          <a:p>
            <a:r>
              <a:rPr lang="en-US" sz="2800" dirty="0"/>
              <a:t>Run some tools on the data</a:t>
            </a:r>
          </a:p>
          <a:p>
            <a:pPr lvl="1"/>
            <a:r>
              <a:rPr lang="en-US" sz="2000" dirty="0"/>
              <a:t>Hash and upload process explained later</a:t>
            </a:r>
          </a:p>
          <a:p>
            <a:r>
              <a:rPr lang="en-US" sz="2800" dirty="0"/>
              <a:t>Privileges</a:t>
            </a:r>
          </a:p>
          <a:p>
            <a:pPr lvl="1"/>
            <a:r>
              <a:rPr lang="en-US" sz="2000" dirty="0"/>
              <a:t>Must have tenant or compliance admin privileges to configure EDM</a:t>
            </a:r>
          </a:p>
          <a:p>
            <a:pPr lvl="1"/>
            <a:r>
              <a:rPr lang="en-US" sz="2000" dirty="0"/>
              <a:t>Updating the data doesn’t require that privilege, can be controlled via special group</a:t>
            </a:r>
          </a:p>
          <a:p>
            <a:r>
              <a:rPr lang="en-US" sz="2800" dirty="0"/>
              <a:t>Licensing</a:t>
            </a:r>
          </a:p>
          <a:p>
            <a:pPr lvl="1"/>
            <a:r>
              <a:rPr lang="en-US" sz="2000" dirty="0"/>
              <a:t>Microsoft 365 E5</a:t>
            </a:r>
          </a:p>
          <a:p>
            <a:pPr lvl="1"/>
            <a:r>
              <a:rPr lang="en-US" sz="2000" dirty="0"/>
              <a:t>Microsoft 365 Information Protection and Compliance</a:t>
            </a:r>
          </a:p>
          <a:p>
            <a:pPr lvl="1"/>
            <a:r>
              <a:rPr lang="en-US" sz="2000" dirty="0"/>
              <a:t>Office 365 Advanced Compliance</a:t>
            </a:r>
          </a:p>
          <a:p>
            <a:pPr lvl="1"/>
            <a:endParaRPr lang="en-US" sz="2000" dirty="0"/>
          </a:p>
        </p:txBody>
      </p:sp>
    </p:spTree>
    <p:extLst>
      <p:ext uri="{BB962C8B-B14F-4D97-AF65-F5344CB8AC3E}">
        <p14:creationId xmlns:p14="http://schemas.microsoft.com/office/powerpoint/2010/main" val="2471512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p:txBody>
          <a:bodyPr/>
          <a:lstStyle/>
          <a:p>
            <a:r>
              <a:rPr lang="en-US" dirty="0"/>
              <a:t>EDM at work</a:t>
            </a:r>
          </a:p>
        </p:txBody>
      </p:sp>
      <p:graphicFrame>
        <p:nvGraphicFramePr>
          <p:cNvPr id="4" name="Diagram 3">
            <a:extLst>
              <a:ext uri="{FF2B5EF4-FFF2-40B4-BE49-F238E27FC236}">
                <a16:creationId xmlns:a16="http://schemas.microsoft.com/office/drawing/2014/main" id="{E705471E-5118-A4D1-63DB-8C139B65375E}"/>
              </a:ext>
            </a:extLst>
          </p:cNvPr>
          <p:cNvGraphicFramePr/>
          <p:nvPr>
            <p:extLst>
              <p:ext uri="{D42A27DB-BD31-4B8C-83A1-F6EECF244321}">
                <p14:modId xmlns:p14="http://schemas.microsoft.com/office/powerpoint/2010/main" val="4278139574"/>
              </p:ext>
            </p:extLst>
          </p:nvPr>
        </p:nvGraphicFramePr>
        <p:xfrm>
          <a:off x="1247441" y="1303606"/>
          <a:ext cx="9082933" cy="535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33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p:txBody>
          <a:bodyPr/>
          <a:lstStyle/>
          <a:p>
            <a:r>
              <a:rPr lang="en-US"/>
              <a:t>What’s in an EDM configuration</a:t>
            </a:r>
          </a:p>
        </p:txBody>
      </p:sp>
      <p:sp>
        <p:nvSpPr>
          <p:cNvPr id="3" name="Text Placeholder 2">
            <a:extLst>
              <a:ext uri="{FF2B5EF4-FFF2-40B4-BE49-F238E27FC236}">
                <a16:creationId xmlns:a16="http://schemas.microsoft.com/office/drawing/2014/main" id="{8F00B5B5-BF15-4668-88F4-C6B1607188D2}"/>
              </a:ext>
            </a:extLst>
          </p:cNvPr>
          <p:cNvSpPr>
            <a:spLocks noGrp="1"/>
          </p:cNvSpPr>
          <p:nvPr>
            <p:ph type="body" sz="quarter" idx="12"/>
          </p:nvPr>
        </p:nvSpPr>
        <p:spPr>
          <a:xfrm>
            <a:off x="820615" y="1127125"/>
            <a:ext cx="10799300" cy="5219891"/>
          </a:xfrm>
        </p:spPr>
        <p:txBody>
          <a:bodyPr/>
          <a:lstStyle/>
          <a:p>
            <a:r>
              <a:rPr lang="en-US" dirty="0"/>
              <a:t>EDM Schemas (up to 10 per tenant)</a:t>
            </a:r>
          </a:p>
          <a:p>
            <a:pPr lvl="1"/>
            <a:r>
              <a:rPr lang="en-US" dirty="0"/>
              <a:t>Definition of what columns compose the sensitive data and their </a:t>
            </a:r>
            <a:r>
              <a:rPr lang="en-US" dirty="0" err="1"/>
              <a:t>propeties</a:t>
            </a:r>
            <a:endParaRPr lang="en-US" dirty="0"/>
          </a:p>
          <a:p>
            <a:pPr lvl="1"/>
            <a:r>
              <a:rPr lang="en-US" dirty="0"/>
              <a:t>Up to 32 columns, up to 5 searchable</a:t>
            </a:r>
          </a:p>
          <a:p>
            <a:r>
              <a:rPr lang="en-US" dirty="0"/>
              <a:t>EDM datastores (one per schema)</a:t>
            </a:r>
          </a:p>
          <a:p>
            <a:pPr lvl="1"/>
            <a:r>
              <a:rPr lang="en-US" dirty="0"/>
              <a:t>A table of *hashes* of sensitive data to use for lookups</a:t>
            </a:r>
          </a:p>
          <a:p>
            <a:pPr lvl="1"/>
            <a:r>
              <a:rPr lang="en-US" dirty="0"/>
              <a:t>100M rows max (not enforced, actual limit is 500M total cells)</a:t>
            </a:r>
          </a:p>
          <a:p>
            <a:r>
              <a:rPr lang="en-US" dirty="0"/>
              <a:t>EDM SITs (no limit, can be multiple per schema)</a:t>
            </a:r>
          </a:p>
          <a:p>
            <a:pPr lvl="1"/>
            <a:r>
              <a:rPr lang="en-US" dirty="0"/>
              <a:t>One or more “patterns” per SIT</a:t>
            </a:r>
          </a:p>
          <a:p>
            <a:pPr lvl="1"/>
            <a:r>
              <a:rPr lang="en-US" dirty="0"/>
              <a:t>Based on a regular SIT, but with a lookup on a column in the datastore to refine matches.</a:t>
            </a:r>
          </a:p>
          <a:p>
            <a:pPr lvl="1"/>
            <a:r>
              <a:rPr lang="en-US" dirty="0"/>
              <a:t>Can include a single condition (column) or also additional evidence (content matching multiple columns for the same row). </a:t>
            </a:r>
          </a:p>
        </p:txBody>
      </p:sp>
    </p:spTree>
    <p:extLst>
      <p:ext uri="{BB962C8B-B14F-4D97-AF65-F5344CB8AC3E}">
        <p14:creationId xmlns:p14="http://schemas.microsoft.com/office/powerpoint/2010/main" val="4201215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a:xfrm>
            <a:off x="0" y="0"/>
            <a:ext cx="12436475" cy="794064"/>
          </a:xfrm>
        </p:spPr>
        <p:txBody>
          <a:bodyPr/>
          <a:lstStyle/>
          <a:p>
            <a:r>
              <a:rPr lang="en-US" sz="3600" dirty="0"/>
              <a:t>Detour: why do we have to identify “potential” matches?</a:t>
            </a:r>
          </a:p>
        </p:txBody>
      </p:sp>
      <p:sp>
        <p:nvSpPr>
          <p:cNvPr id="3" name="Text Placeholder 2">
            <a:extLst>
              <a:ext uri="{FF2B5EF4-FFF2-40B4-BE49-F238E27FC236}">
                <a16:creationId xmlns:a16="http://schemas.microsoft.com/office/drawing/2014/main" id="{8F00B5B5-BF15-4668-88F4-C6B1607188D2}"/>
              </a:ext>
            </a:extLst>
          </p:cNvPr>
          <p:cNvSpPr>
            <a:spLocks noGrp="1"/>
          </p:cNvSpPr>
          <p:nvPr>
            <p:ph type="body" sz="quarter" idx="12"/>
          </p:nvPr>
        </p:nvSpPr>
        <p:spPr>
          <a:xfrm>
            <a:off x="820615" y="1127125"/>
            <a:ext cx="10799300" cy="4862870"/>
          </a:xfrm>
        </p:spPr>
        <p:txBody>
          <a:bodyPr/>
          <a:lstStyle/>
          <a:p>
            <a:r>
              <a:rPr lang="en-US" dirty="0"/>
              <a:t>Can’t we just check everything for an exact match?</a:t>
            </a:r>
          </a:p>
          <a:p>
            <a:pPr lvl="1"/>
            <a:r>
              <a:rPr lang="en-US" dirty="0"/>
              <a:t>We could, but it would be computationally impractical and slow.</a:t>
            </a:r>
          </a:p>
          <a:p>
            <a:pPr lvl="1"/>
            <a:r>
              <a:rPr lang="en-US" dirty="0"/>
              <a:t>A match can be a word or number, multiple words, part of a word, etc.. Each document contains (n</a:t>
            </a:r>
            <a:r>
              <a:rPr lang="en-US" baseline="30000" dirty="0"/>
              <a:t>2</a:t>
            </a:r>
            <a:r>
              <a:rPr lang="en-US" dirty="0"/>
              <a:t>+n)/2 sequences of strings inside (not counting ignored delimiters or casing)</a:t>
            </a:r>
          </a:p>
          <a:p>
            <a:pPr lvl="1"/>
            <a:r>
              <a:rPr lang="en-US" dirty="0"/>
              <a:t>If your company has 50,000 employees producing 100 pieces of content (email or document) per second, each with 500 words, that is equivalent to three quintillion strings to check per day. </a:t>
            </a:r>
          </a:p>
          <a:p>
            <a:pPr lvl="1"/>
            <a:r>
              <a:rPr lang="en-US" dirty="0"/>
              <a:t>If your table has 100 million rows and ten columns to check against each… you get the idea.</a:t>
            </a:r>
          </a:p>
          <a:p>
            <a:r>
              <a:rPr lang="en-US" dirty="0"/>
              <a:t>But can’t you optimize it? Not all sequences make sense!</a:t>
            </a:r>
          </a:p>
          <a:p>
            <a:pPr lvl="1"/>
            <a:r>
              <a:rPr lang="en-US" dirty="0"/>
              <a:t>That’s what we did: you tell us (via a SIT) what’s a meaningful string to check. </a:t>
            </a:r>
          </a:p>
        </p:txBody>
      </p:sp>
    </p:spTree>
    <p:extLst>
      <p:ext uri="{BB962C8B-B14F-4D97-AF65-F5344CB8AC3E}">
        <p14:creationId xmlns:p14="http://schemas.microsoft.com/office/powerpoint/2010/main" val="1399543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p:txBody>
          <a:bodyPr/>
          <a:lstStyle/>
          <a:p>
            <a:r>
              <a:rPr lang="en-US" dirty="0"/>
              <a:t>Anatomy of an EDM SIT</a:t>
            </a:r>
          </a:p>
        </p:txBody>
      </p:sp>
      <p:pic>
        <p:nvPicPr>
          <p:cNvPr id="12" name="Picture 11">
            <a:extLst>
              <a:ext uri="{FF2B5EF4-FFF2-40B4-BE49-F238E27FC236}">
                <a16:creationId xmlns:a16="http://schemas.microsoft.com/office/drawing/2014/main" id="{A1F98298-7155-4496-D919-1DFDBAE8AC51}"/>
              </a:ext>
            </a:extLst>
          </p:cNvPr>
          <p:cNvPicPr>
            <a:picLocks noChangeAspect="1"/>
          </p:cNvPicPr>
          <p:nvPr/>
        </p:nvPicPr>
        <p:blipFill>
          <a:blip r:embed="rId3"/>
          <a:stretch>
            <a:fillRect/>
          </a:stretch>
        </p:blipFill>
        <p:spPr>
          <a:xfrm>
            <a:off x="595533" y="1098147"/>
            <a:ext cx="7480043" cy="5118282"/>
          </a:xfrm>
          <a:prstGeom prst="rect">
            <a:avLst/>
          </a:prstGeom>
        </p:spPr>
      </p:pic>
    </p:spTree>
    <p:extLst>
      <p:ext uri="{BB962C8B-B14F-4D97-AF65-F5344CB8AC3E}">
        <p14:creationId xmlns:p14="http://schemas.microsoft.com/office/powerpoint/2010/main" val="2664825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p:txBody>
          <a:bodyPr/>
          <a:lstStyle/>
          <a:p>
            <a:r>
              <a:rPr lang="en-US" dirty="0"/>
              <a:t>Anatomy of an EDM SIT: example</a:t>
            </a:r>
          </a:p>
        </p:txBody>
      </p:sp>
      <p:pic>
        <p:nvPicPr>
          <p:cNvPr id="6" name="Picture 5">
            <a:extLst>
              <a:ext uri="{FF2B5EF4-FFF2-40B4-BE49-F238E27FC236}">
                <a16:creationId xmlns:a16="http://schemas.microsoft.com/office/drawing/2014/main" id="{EAC96D97-FC1B-E8E4-794C-E4A89DBAD4B0}"/>
              </a:ext>
            </a:extLst>
          </p:cNvPr>
          <p:cNvPicPr>
            <a:picLocks noChangeAspect="1"/>
          </p:cNvPicPr>
          <p:nvPr/>
        </p:nvPicPr>
        <p:blipFill>
          <a:blip r:embed="rId3"/>
          <a:stretch>
            <a:fillRect/>
          </a:stretch>
        </p:blipFill>
        <p:spPr>
          <a:xfrm>
            <a:off x="375138" y="1061242"/>
            <a:ext cx="10146018" cy="5743983"/>
          </a:xfrm>
          <a:prstGeom prst="rect">
            <a:avLst/>
          </a:prstGeom>
        </p:spPr>
      </p:pic>
    </p:spTree>
    <p:extLst>
      <p:ext uri="{BB962C8B-B14F-4D97-AF65-F5344CB8AC3E}">
        <p14:creationId xmlns:p14="http://schemas.microsoft.com/office/powerpoint/2010/main" val="3269843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a:xfrm>
            <a:off x="0" y="0"/>
            <a:ext cx="12436475" cy="794064"/>
          </a:xfrm>
        </p:spPr>
        <p:txBody>
          <a:bodyPr/>
          <a:lstStyle/>
          <a:p>
            <a:r>
              <a:rPr lang="en-US" sz="3600" dirty="0"/>
              <a:t>About the sensitive info table</a:t>
            </a:r>
          </a:p>
        </p:txBody>
      </p:sp>
      <p:sp>
        <p:nvSpPr>
          <p:cNvPr id="3" name="Text Placeholder 2">
            <a:extLst>
              <a:ext uri="{FF2B5EF4-FFF2-40B4-BE49-F238E27FC236}">
                <a16:creationId xmlns:a16="http://schemas.microsoft.com/office/drawing/2014/main" id="{8F00B5B5-BF15-4668-88F4-C6B1607188D2}"/>
              </a:ext>
            </a:extLst>
          </p:cNvPr>
          <p:cNvSpPr>
            <a:spLocks noGrp="1"/>
          </p:cNvSpPr>
          <p:nvPr>
            <p:ph type="body" sz="quarter" idx="12"/>
          </p:nvPr>
        </p:nvSpPr>
        <p:spPr>
          <a:xfrm>
            <a:off x="393114" y="1069143"/>
            <a:ext cx="11387137" cy="5623078"/>
          </a:xfrm>
        </p:spPr>
        <p:txBody>
          <a:bodyPr/>
          <a:lstStyle/>
          <a:p>
            <a:r>
              <a:rPr lang="en-US" sz="2400" dirty="0"/>
              <a:t>For EDM to work we *must* be able to check candidate matches against your data.</a:t>
            </a:r>
          </a:p>
          <a:p>
            <a:r>
              <a:rPr lang="en-US" sz="2400" dirty="0"/>
              <a:t>But we don’t need your data!!!!</a:t>
            </a:r>
          </a:p>
          <a:p>
            <a:r>
              <a:rPr lang="en-US" sz="2400" dirty="0"/>
              <a:t>We can use this little trick called hashing</a:t>
            </a:r>
          </a:p>
          <a:p>
            <a:pPr lvl="1"/>
            <a:r>
              <a:rPr lang="en-US" sz="1800" dirty="0"/>
              <a:t>A hash is a non-reversible but quasi unique transformation of a string:</a:t>
            </a:r>
          </a:p>
          <a:p>
            <a:pPr lvl="1"/>
            <a:r>
              <a:rPr lang="en-US" sz="1800" dirty="0"/>
              <a:t>E.g.:</a:t>
            </a:r>
          </a:p>
          <a:p>
            <a:pPr lvl="1"/>
            <a:r>
              <a:rPr lang="en-US" sz="1800" dirty="0"/>
              <a:t>The cat in the hat	=&gt;	7a652063617374e0696e207468f52f68617</a:t>
            </a:r>
          </a:p>
          <a:p>
            <a:pPr lvl="1"/>
            <a:r>
              <a:rPr lang="en-US" sz="1800" dirty="0"/>
              <a:t>The cat in the hut	</a:t>
            </a:r>
            <a:r>
              <a:rPr lang="en-US" sz="1600" dirty="0"/>
              <a:t>=&gt;</a:t>
            </a:r>
            <a:r>
              <a:rPr lang="en-US" sz="1800" dirty="0"/>
              <a:t>	bb2206c6d20cd04bb46t6161ae206c21db</a:t>
            </a:r>
          </a:p>
          <a:p>
            <a:pPr lvl="1"/>
            <a:r>
              <a:rPr lang="en-US" sz="1800" dirty="0"/>
              <a:t>7a65206361737420696e207468652068617	≠&gt;	The cat in the hat </a:t>
            </a:r>
          </a:p>
          <a:p>
            <a:r>
              <a:rPr lang="en-US" sz="2400" dirty="0"/>
              <a:t>No other plausible text matches those hashes</a:t>
            </a:r>
          </a:p>
          <a:p>
            <a:r>
              <a:rPr lang="en-US" sz="2400" dirty="0"/>
              <a:t>Only way to find out the original value is to hash all possible values and compare</a:t>
            </a:r>
          </a:p>
          <a:p>
            <a:r>
              <a:rPr lang="en-US" sz="2400" dirty="0"/>
              <a:t>A hash can be “salted” by adding a fixed value to each string before hashing, to make the transformation unique to the customer</a:t>
            </a:r>
          </a:p>
          <a:p>
            <a:endParaRPr lang="en-US" sz="2400" dirty="0"/>
          </a:p>
          <a:p>
            <a:endParaRPr lang="en-US" sz="2400" dirty="0"/>
          </a:p>
          <a:p>
            <a:endParaRPr lang="en-US" sz="2400" dirty="0"/>
          </a:p>
        </p:txBody>
      </p:sp>
    </p:spTree>
    <p:extLst>
      <p:ext uri="{BB962C8B-B14F-4D97-AF65-F5344CB8AC3E}">
        <p14:creationId xmlns:p14="http://schemas.microsoft.com/office/powerpoint/2010/main" val="3661082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4937-DF1C-46BB-B84D-7AC9EF475FAA}"/>
              </a:ext>
            </a:extLst>
          </p:cNvPr>
          <p:cNvSpPr>
            <a:spLocks noGrp="1"/>
          </p:cNvSpPr>
          <p:nvPr>
            <p:ph type="title"/>
          </p:nvPr>
        </p:nvSpPr>
        <p:spPr/>
        <p:txBody>
          <a:bodyPr/>
          <a:lstStyle/>
          <a:p>
            <a:r>
              <a:rPr lang="en-US"/>
              <a:t>Architecture</a:t>
            </a:r>
          </a:p>
        </p:txBody>
      </p:sp>
      <p:pic>
        <p:nvPicPr>
          <p:cNvPr id="4" name="picture" descr="Machine generated alternative text:&#10;Customer &#10;CJatg M roe &#10;pl&quot;d &#10;Hash Data &#10;Customer Oatabase &#10;ClassiivCo &#10;EOM se &#10;Microsoft &#10;Tvpps &#10;Sen&lt;twe I vpe &#10;CUS torn Sensitive Tm &#10;Data Loss prevention &#10;Acton &#10;CLStomer • Office 369 Data &#10;Emails g up10ä,ded ">
            <a:extLst>
              <a:ext uri="{FF2B5EF4-FFF2-40B4-BE49-F238E27FC236}">
                <a16:creationId xmlns:a16="http://schemas.microsoft.com/office/drawing/2014/main" id="{94369D14-58A2-45BB-9EED-7AB3B8DDD3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072" y="1139483"/>
            <a:ext cx="9899859" cy="3338731"/>
          </a:xfrm>
          <a:prstGeom prst="rect">
            <a:avLst/>
          </a:prstGeom>
        </p:spPr>
      </p:pic>
      <p:sp>
        <p:nvSpPr>
          <p:cNvPr id="5" name="Rectangle 4">
            <a:extLst>
              <a:ext uri="{FF2B5EF4-FFF2-40B4-BE49-F238E27FC236}">
                <a16:creationId xmlns:a16="http://schemas.microsoft.com/office/drawing/2014/main" id="{95CF691A-C812-4A58-8256-3067CFCFCBAB}"/>
              </a:ext>
            </a:extLst>
          </p:cNvPr>
          <p:cNvSpPr/>
          <p:nvPr/>
        </p:nvSpPr>
        <p:spPr>
          <a:xfrm>
            <a:off x="2084637" y="4346375"/>
            <a:ext cx="9220527" cy="2208169"/>
          </a:xfrm>
          <a:prstGeom prst="rect">
            <a:avLst/>
          </a:prstGeom>
        </p:spPr>
        <p:txBody>
          <a:bodyPr wrap="square">
            <a:spAutoFit/>
          </a:bodyPr>
          <a:lstStyle/>
          <a:p>
            <a:pPr>
              <a:lnSpc>
                <a:spcPct val="107000"/>
              </a:lnSpc>
            </a:pPr>
            <a:r>
              <a:rPr lang="en-US" sz="1836">
                <a:ea typeface="Times New Roman" panose="02020603050405020304" pitchFamily="18" charset="0"/>
                <a:cs typeface="Segoe UI" panose="020B0502040204020203" pitchFamily="34" charset="0"/>
              </a:rPr>
              <a:t>Works in three stages for each EDM SIT and pattern</a:t>
            </a:r>
            <a:endParaRPr lang="en-US" sz="1632">
              <a:ea typeface="Calibri" panose="020F0502020204030204" pitchFamily="34" charset="0"/>
              <a:cs typeface="Segoe UI" panose="020B0502040204020203" pitchFamily="34" charset="0"/>
            </a:endParaRPr>
          </a:p>
          <a:p>
            <a:pPr marL="291436" indent="-291436" fontAlgn="ctr">
              <a:lnSpc>
                <a:spcPct val="107000"/>
              </a:lnSpc>
              <a:buSzPts val="1000"/>
              <a:buFont typeface="Arial" panose="020B0604020202020204" pitchFamily="34" charset="0"/>
              <a:buChar char="•"/>
              <a:tabLst>
                <a:tab pos="466298" algn="l"/>
              </a:tabLst>
            </a:pPr>
            <a:r>
              <a:rPr lang="en-US" sz="1836" i="1" u="sng">
                <a:solidFill>
                  <a:schemeClr val="accent5"/>
                </a:solidFill>
                <a:ea typeface="Times New Roman" panose="02020603050405020304" pitchFamily="18" charset="0"/>
                <a:cs typeface="Segoe UI" panose="020B0502040204020203" pitchFamily="34" charset="0"/>
              </a:rPr>
              <a:t>Detect:</a:t>
            </a:r>
            <a:r>
              <a:rPr lang="en-US" sz="1836">
                <a:ea typeface="Times New Roman" panose="02020603050405020304" pitchFamily="18" charset="0"/>
                <a:cs typeface="Segoe UI" panose="020B0502040204020203" pitchFamily="34" charset="0"/>
              </a:rPr>
              <a:t> Identify a candidate for an EDM SIT using the regular SIT on which it is based (using Regex, Keyword or Function)</a:t>
            </a:r>
          </a:p>
          <a:p>
            <a:pPr marL="291436" indent="-291436" fontAlgn="ctr">
              <a:lnSpc>
                <a:spcPct val="107000"/>
              </a:lnSpc>
              <a:buSzPts val="1000"/>
              <a:buFont typeface="Arial" panose="020B0604020202020204" pitchFamily="34" charset="0"/>
              <a:buChar char="•"/>
              <a:tabLst>
                <a:tab pos="466298" algn="l"/>
              </a:tabLst>
            </a:pPr>
            <a:r>
              <a:rPr lang="en-US" sz="1836" i="1" u="sng">
                <a:solidFill>
                  <a:schemeClr val="accent5"/>
                </a:solidFill>
                <a:ea typeface="Times New Roman" panose="02020603050405020304" pitchFamily="18" charset="0"/>
                <a:cs typeface="Segoe UI" panose="020B0502040204020203" pitchFamily="34" charset="0"/>
              </a:rPr>
              <a:t>Match:</a:t>
            </a:r>
            <a:r>
              <a:rPr lang="en-US" sz="1836">
                <a:ea typeface="Times New Roman" panose="02020603050405020304" pitchFamily="18" charset="0"/>
                <a:cs typeface="Segoe UI" panose="020B0502040204020203" pitchFamily="34" charset="0"/>
              </a:rPr>
              <a:t> Query the datastore column for the EDM SIT to find an "exact data match“. Find the matching rows</a:t>
            </a:r>
            <a:endParaRPr lang="en-US" sz="1632">
              <a:ea typeface="Calibri" panose="020F0502020204030204" pitchFamily="34" charset="0"/>
              <a:cs typeface="Segoe UI" panose="020B0502040204020203" pitchFamily="34" charset="0"/>
            </a:endParaRPr>
          </a:p>
          <a:p>
            <a:pPr marL="291436" indent="-291436" fontAlgn="ctr">
              <a:lnSpc>
                <a:spcPct val="107000"/>
              </a:lnSpc>
              <a:buSzPts val="1000"/>
              <a:buFont typeface="Arial" panose="020B0604020202020204" pitchFamily="34" charset="0"/>
              <a:buChar char="•"/>
              <a:tabLst>
                <a:tab pos="466298" algn="l"/>
              </a:tabLst>
            </a:pPr>
            <a:r>
              <a:rPr lang="en-US" sz="1836" i="1" u="sng">
                <a:solidFill>
                  <a:schemeClr val="accent5"/>
                </a:solidFill>
                <a:ea typeface="Times New Roman" panose="02020603050405020304" pitchFamily="18" charset="0"/>
                <a:cs typeface="Segoe UI" panose="020B0502040204020203" pitchFamily="34" charset="0"/>
              </a:rPr>
              <a:t>Associate:</a:t>
            </a:r>
            <a:r>
              <a:rPr lang="en-US" sz="1836">
                <a:ea typeface="Times New Roman" panose="02020603050405020304" pitchFamily="18" charset="0"/>
                <a:cs typeface="Segoe UI" panose="020B0502040204020203" pitchFamily="34" charset="0"/>
              </a:rPr>
              <a:t> If a match is found, look in the text around the match (e.g. 300 characters around) for each of the supporting elements. </a:t>
            </a:r>
            <a:endParaRPr lang="en-US" sz="1632">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13337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621156" y="2469944"/>
            <a:ext cx="7501863" cy="5041380"/>
          </a:xfrm>
        </p:spPr>
        <p:txBody>
          <a:bodyPr/>
          <a:lstStyle/>
          <a:p>
            <a:r>
              <a:rPr lang="en-US" sz="3200" dirty="0"/>
              <a:t>What is EDM</a:t>
            </a:r>
          </a:p>
          <a:p>
            <a:r>
              <a:rPr lang="en-US" sz="3200" dirty="0"/>
              <a:t>EDM under the hood</a:t>
            </a:r>
          </a:p>
          <a:p>
            <a:r>
              <a:rPr lang="en-US" sz="3200" dirty="0"/>
              <a:t>How to configure EDM</a:t>
            </a:r>
          </a:p>
          <a:p>
            <a:r>
              <a:rPr lang="en-US" sz="3200" dirty="0"/>
              <a:t>EDM in specific industries</a:t>
            </a:r>
          </a:p>
          <a:p>
            <a:r>
              <a:rPr lang="en-US" sz="3200" dirty="0"/>
              <a:t>Tips, tricks and advanced techniques for deploying EDM</a:t>
            </a:r>
          </a:p>
          <a:p>
            <a:r>
              <a:rPr lang="en-US" sz="3200" dirty="0"/>
              <a:t>Sneak peek: the new EDM wizard</a:t>
            </a:r>
          </a:p>
          <a:p>
            <a:endParaRPr lang="en-US" dirty="0"/>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a:xfrm>
            <a:off x="0" y="0"/>
            <a:ext cx="12436475" cy="794064"/>
          </a:xfrm>
        </p:spPr>
        <p:txBody>
          <a:bodyPr/>
          <a:lstStyle/>
          <a:p>
            <a:r>
              <a:rPr lang="en-US" sz="3600"/>
              <a:t>How hashing is used in EDM</a:t>
            </a:r>
          </a:p>
        </p:txBody>
      </p:sp>
      <p:sp>
        <p:nvSpPr>
          <p:cNvPr id="3" name="Text Placeholder 2">
            <a:extLst>
              <a:ext uri="{FF2B5EF4-FFF2-40B4-BE49-F238E27FC236}">
                <a16:creationId xmlns:a16="http://schemas.microsoft.com/office/drawing/2014/main" id="{8F00B5B5-BF15-4668-88F4-C6B1607188D2}"/>
              </a:ext>
            </a:extLst>
          </p:cNvPr>
          <p:cNvSpPr>
            <a:spLocks noGrp="1"/>
          </p:cNvSpPr>
          <p:nvPr>
            <p:ph type="body" sz="quarter" idx="12"/>
          </p:nvPr>
        </p:nvSpPr>
        <p:spPr>
          <a:xfrm>
            <a:off x="524668" y="1086321"/>
            <a:ext cx="11387137" cy="1046440"/>
          </a:xfrm>
        </p:spPr>
        <p:txBody>
          <a:bodyPr/>
          <a:lstStyle/>
          <a:p>
            <a:endParaRPr lang="en-US" sz="2800"/>
          </a:p>
          <a:p>
            <a:endParaRPr lang="en-US" sz="2800"/>
          </a:p>
        </p:txBody>
      </p:sp>
      <p:graphicFrame>
        <p:nvGraphicFramePr>
          <p:cNvPr id="4" name="Table 4">
            <a:extLst>
              <a:ext uri="{FF2B5EF4-FFF2-40B4-BE49-F238E27FC236}">
                <a16:creationId xmlns:a16="http://schemas.microsoft.com/office/drawing/2014/main" id="{55138BB1-8F58-40E2-9801-02C2EBCA42B4}"/>
              </a:ext>
            </a:extLst>
          </p:cNvPr>
          <p:cNvGraphicFramePr>
            <a:graphicFrameLocks noGrp="1"/>
          </p:cNvGraphicFramePr>
          <p:nvPr/>
        </p:nvGraphicFramePr>
        <p:xfrm>
          <a:off x="502044" y="962202"/>
          <a:ext cx="6632788" cy="1483360"/>
        </p:xfrm>
        <a:graphic>
          <a:graphicData uri="http://schemas.openxmlformats.org/drawingml/2006/table">
            <a:tbl>
              <a:tblPr firstRow="1" bandRow="1">
                <a:tableStyleId>{5C22544A-7EE6-4342-B048-85BDC9FD1C3A}</a:tableStyleId>
              </a:tblPr>
              <a:tblGrid>
                <a:gridCol w="1658197">
                  <a:extLst>
                    <a:ext uri="{9D8B030D-6E8A-4147-A177-3AD203B41FA5}">
                      <a16:colId xmlns:a16="http://schemas.microsoft.com/office/drawing/2014/main" val="4238488258"/>
                    </a:ext>
                  </a:extLst>
                </a:gridCol>
                <a:gridCol w="1658197">
                  <a:extLst>
                    <a:ext uri="{9D8B030D-6E8A-4147-A177-3AD203B41FA5}">
                      <a16:colId xmlns:a16="http://schemas.microsoft.com/office/drawing/2014/main" val="3334939331"/>
                    </a:ext>
                  </a:extLst>
                </a:gridCol>
                <a:gridCol w="1658197">
                  <a:extLst>
                    <a:ext uri="{9D8B030D-6E8A-4147-A177-3AD203B41FA5}">
                      <a16:colId xmlns:a16="http://schemas.microsoft.com/office/drawing/2014/main" val="1740928865"/>
                    </a:ext>
                  </a:extLst>
                </a:gridCol>
                <a:gridCol w="1658197">
                  <a:extLst>
                    <a:ext uri="{9D8B030D-6E8A-4147-A177-3AD203B41FA5}">
                      <a16:colId xmlns:a16="http://schemas.microsoft.com/office/drawing/2014/main" val="3529227050"/>
                    </a:ext>
                  </a:extLst>
                </a:gridCol>
              </a:tblGrid>
              <a:tr h="370840">
                <a:tc>
                  <a:txBody>
                    <a:bodyPr/>
                    <a:lstStyle/>
                    <a:p>
                      <a:r>
                        <a:rPr lang="en-US" sz="1600" dirty="0"/>
                        <a:t>SSN</a:t>
                      </a:r>
                    </a:p>
                  </a:txBody>
                  <a:tcPr/>
                </a:tc>
                <a:tc>
                  <a:txBody>
                    <a:bodyPr/>
                    <a:lstStyle/>
                    <a:p>
                      <a:r>
                        <a:rPr lang="en-US" sz="1600" dirty="0" err="1"/>
                        <a:t>LastName</a:t>
                      </a:r>
                      <a:endParaRPr lang="en-US" sz="1600" dirty="0"/>
                    </a:p>
                  </a:txBody>
                  <a:tcPr/>
                </a:tc>
                <a:tc>
                  <a:txBody>
                    <a:bodyPr/>
                    <a:lstStyle/>
                    <a:p>
                      <a:r>
                        <a:rPr lang="en-US" sz="1600" err="1"/>
                        <a:t>DoB</a:t>
                      </a:r>
                      <a:endParaRPr lang="en-US" sz="1600"/>
                    </a:p>
                  </a:txBody>
                  <a:tcPr/>
                </a:tc>
                <a:tc>
                  <a:txBody>
                    <a:bodyPr/>
                    <a:lstStyle/>
                    <a:p>
                      <a:r>
                        <a:rPr lang="en-US" sz="1600"/>
                        <a:t>Account#</a:t>
                      </a:r>
                    </a:p>
                  </a:txBody>
                  <a:tcPr/>
                </a:tc>
                <a:extLst>
                  <a:ext uri="{0D108BD9-81ED-4DB2-BD59-A6C34878D82A}">
                    <a16:rowId xmlns:a16="http://schemas.microsoft.com/office/drawing/2014/main" val="2011157345"/>
                  </a:ext>
                </a:extLst>
              </a:tr>
              <a:tr h="370840">
                <a:tc>
                  <a:txBody>
                    <a:bodyPr/>
                    <a:lstStyle/>
                    <a:p>
                      <a:r>
                        <a:rPr lang="en-US" sz="1600" dirty="0"/>
                        <a:t>987-65-4320</a:t>
                      </a:r>
                    </a:p>
                  </a:txBody>
                  <a:tcPr/>
                </a:tc>
                <a:tc>
                  <a:txBody>
                    <a:bodyPr/>
                    <a:lstStyle/>
                    <a:p>
                      <a:r>
                        <a:rPr lang="en-US" sz="1600" dirty="0"/>
                        <a:t>Rodriguez</a:t>
                      </a:r>
                    </a:p>
                  </a:txBody>
                  <a:tcPr/>
                </a:tc>
                <a:tc>
                  <a:txBody>
                    <a:bodyPr/>
                    <a:lstStyle/>
                    <a:p>
                      <a:r>
                        <a:rPr lang="en-US" sz="1600"/>
                        <a:t>2/14/1980</a:t>
                      </a:r>
                    </a:p>
                  </a:txBody>
                  <a:tcPr/>
                </a:tc>
                <a:tc>
                  <a:txBody>
                    <a:bodyPr/>
                    <a:lstStyle/>
                    <a:p>
                      <a:r>
                        <a:rPr lang="en-US" sz="1600"/>
                        <a:t>ABC19838372</a:t>
                      </a:r>
                    </a:p>
                  </a:txBody>
                  <a:tcPr/>
                </a:tc>
                <a:extLst>
                  <a:ext uri="{0D108BD9-81ED-4DB2-BD59-A6C34878D82A}">
                    <a16:rowId xmlns:a16="http://schemas.microsoft.com/office/drawing/2014/main" val="1233506416"/>
                  </a:ext>
                </a:extLst>
              </a:tr>
              <a:tr h="370840">
                <a:tc>
                  <a:txBody>
                    <a:bodyPr/>
                    <a:lstStyle/>
                    <a:p>
                      <a:r>
                        <a:rPr lang="en-US" sz="1600" dirty="0"/>
                        <a:t>078-05-1120</a:t>
                      </a:r>
                    </a:p>
                  </a:txBody>
                  <a:tcPr/>
                </a:tc>
                <a:tc>
                  <a:txBody>
                    <a:bodyPr/>
                    <a:lstStyle/>
                    <a:p>
                      <a:r>
                        <a:rPr lang="en-US" sz="1600"/>
                        <a:t>Smith</a:t>
                      </a:r>
                    </a:p>
                  </a:txBody>
                  <a:tcPr/>
                </a:tc>
                <a:tc>
                  <a:txBody>
                    <a:bodyPr/>
                    <a:lstStyle/>
                    <a:p>
                      <a:r>
                        <a:rPr lang="en-US" sz="1600"/>
                        <a:t>3/22/1957</a:t>
                      </a:r>
                    </a:p>
                  </a:txBody>
                  <a:tcPr/>
                </a:tc>
                <a:tc>
                  <a:txBody>
                    <a:bodyPr/>
                    <a:lstStyle/>
                    <a:p>
                      <a:r>
                        <a:rPr lang="en-US" sz="1600" dirty="0"/>
                        <a:t>BAD38229209</a:t>
                      </a:r>
                    </a:p>
                  </a:txBody>
                  <a:tcPr/>
                </a:tc>
                <a:extLst>
                  <a:ext uri="{0D108BD9-81ED-4DB2-BD59-A6C34878D82A}">
                    <a16:rowId xmlns:a16="http://schemas.microsoft.com/office/drawing/2014/main" val="158212465"/>
                  </a:ext>
                </a:extLst>
              </a:tr>
              <a:tr h="370840">
                <a:tc>
                  <a:txBody>
                    <a:bodyPr/>
                    <a:lstStyle/>
                    <a:p>
                      <a:r>
                        <a:rPr lang="en-US" sz="1600" dirty="0"/>
                        <a:t> 219-09-9999</a:t>
                      </a:r>
                    </a:p>
                  </a:txBody>
                  <a:tcPr/>
                </a:tc>
                <a:tc>
                  <a:txBody>
                    <a:bodyPr/>
                    <a:lstStyle/>
                    <a:p>
                      <a:r>
                        <a:rPr lang="en-US" sz="1600"/>
                        <a:t>Zhang</a:t>
                      </a:r>
                    </a:p>
                  </a:txBody>
                  <a:tcPr/>
                </a:tc>
                <a:tc>
                  <a:txBody>
                    <a:bodyPr/>
                    <a:lstStyle/>
                    <a:p>
                      <a:r>
                        <a:rPr lang="en-US" sz="1600"/>
                        <a:t>11/10/2001</a:t>
                      </a:r>
                    </a:p>
                  </a:txBody>
                  <a:tcPr/>
                </a:tc>
                <a:tc>
                  <a:txBody>
                    <a:bodyPr/>
                    <a:lstStyle/>
                    <a:p>
                      <a:r>
                        <a:rPr lang="en-US" sz="1600" dirty="0"/>
                        <a:t>AAB39383894</a:t>
                      </a:r>
                    </a:p>
                  </a:txBody>
                  <a:tcPr/>
                </a:tc>
                <a:extLst>
                  <a:ext uri="{0D108BD9-81ED-4DB2-BD59-A6C34878D82A}">
                    <a16:rowId xmlns:a16="http://schemas.microsoft.com/office/drawing/2014/main" val="1126409742"/>
                  </a:ext>
                </a:extLst>
              </a:tr>
            </a:tbl>
          </a:graphicData>
        </a:graphic>
      </p:graphicFrame>
      <p:graphicFrame>
        <p:nvGraphicFramePr>
          <p:cNvPr id="5" name="Table 4">
            <a:extLst>
              <a:ext uri="{FF2B5EF4-FFF2-40B4-BE49-F238E27FC236}">
                <a16:creationId xmlns:a16="http://schemas.microsoft.com/office/drawing/2014/main" id="{172A0CC4-F91F-4E5C-B315-800D4F19E3DC}"/>
              </a:ext>
            </a:extLst>
          </p:cNvPr>
          <p:cNvGraphicFramePr>
            <a:graphicFrameLocks noGrp="1"/>
          </p:cNvGraphicFramePr>
          <p:nvPr/>
        </p:nvGraphicFramePr>
        <p:xfrm>
          <a:off x="502044" y="3195687"/>
          <a:ext cx="6632788" cy="1483360"/>
        </p:xfrm>
        <a:graphic>
          <a:graphicData uri="http://schemas.openxmlformats.org/drawingml/2006/table">
            <a:tbl>
              <a:tblPr firstRow="1" bandRow="1">
                <a:tableStyleId>{5C22544A-7EE6-4342-B048-85BDC9FD1C3A}</a:tableStyleId>
              </a:tblPr>
              <a:tblGrid>
                <a:gridCol w="1658197">
                  <a:extLst>
                    <a:ext uri="{9D8B030D-6E8A-4147-A177-3AD203B41FA5}">
                      <a16:colId xmlns:a16="http://schemas.microsoft.com/office/drawing/2014/main" val="4238488258"/>
                    </a:ext>
                  </a:extLst>
                </a:gridCol>
                <a:gridCol w="1658197">
                  <a:extLst>
                    <a:ext uri="{9D8B030D-6E8A-4147-A177-3AD203B41FA5}">
                      <a16:colId xmlns:a16="http://schemas.microsoft.com/office/drawing/2014/main" val="3334939331"/>
                    </a:ext>
                  </a:extLst>
                </a:gridCol>
                <a:gridCol w="1658197">
                  <a:extLst>
                    <a:ext uri="{9D8B030D-6E8A-4147-A177-3AD203B41FA5}">
                      <a16:colId xmlns:a16="http://schemas.microsoft.com/office/drawing/2014/main" val="1740928865"/>
                    </a:ext>
                  </a:extLst>
                </a:gridCol>
                <a:gridCol w="1658197">
                  <a:extLst>
                    <a:ext uri="{9D8B030D-6E8A-4147-A177-3AD203B41FA5}">
                      <a16:colId xmlns:a16="http://schemas.microsoft.com/office/drawing/2014/main" val="3529227050"/>
                    </a:ext>
                  </a:extLst>
                </a:gridCol>
              </a:tblGrid>
              <a:tr h="370840">
                <a:tc>
                  <a:txBody>
                    <a:bodyPr/>
                    <a:lstStyle/>
                    <a:p>
                      <a:r>
                        <a:rPr lang="en-US" sz="1600"/>
                        <a:t>SSN</a:t>
                      </a:r>
                    </a:p>
                  </a:txBody>
                  <a:tcPr/>
                </a:tc>
                <a:tc>
                  <a:txBody>
                    <a:bodyPr/>
                    <a:lstStyle/>
                    <a:p>
                      <a:r>
                        <a:rPr lang="en-US" sz="1600" err="1"/>
                        <a:t>LastName</a:t>
                      </a:r>
                      <a:endParaRPr lang="en-US" sz="1600"/>
                    </a:p>
                  </a:txBody>
                  <a:tcPr/>
                </a:tc>
                <a:tc>
                  <a:txBody>
                    <a:bodyPr/>
                    <a:lstStyle/>
                    <a:p>
                      <a:r>
                        <a:rPr lang="en-US" sz="1600" err="1"/>
                        <a:t>DoB</a:t>
                      </a:r>
                      <a:endParaRPr lang="en-US" sz="1600"/>
                    </a:p>
                  </a:txBody>
                  <a:tcPr/>
                </a:tc>
                <a:tc>
                  <a:txBody>
                    <a:bodyPr/>
                    <a:lstStyle/>
                    <a:p>
                      <a:r>
                        <a:rPr lang="en-US" sz="1600" dirty="0"/>
                        <a:t>Account#</a:t>
                      </a:r>
                    </a:p>
                  </a:txBody>
                  <a:tcPr/>
                </a:tc>
                <a:extLst>
                  <a:ext uri="{0D108BD9-81ED-4DB2-BD59-A6C34878D82A}">
                    <a16:rowId xmlns:a16="http://schemas.microsoft.com/office/drawing/2014/main" val="2011157345"/>
                  </a:ext>
                </a:extLst>
              </a:tr>
              <a:tr h="370840">
                <a:tc>
                  <a:txBody>
                    <a:bodyPr/>
                    <a:lstStyle/>
                    <a:p>
                      <a:r>
                        <a:rPr lang="en-US" sz="1600" dirty="0"/>
                        <a:t>56f6e20696e2</a:t>
                      </a:r>
                    </a:p>
                  </a:txBody>
                  <a:tcPr/>
                </a:tc>
                <a:tc>
                  <a:txBody>
                    <a:bodyPr/>
                    <a:lstStyle/>
                    <a:p>
                      <a:r>
                        <a:rPr lang="en-US" sz="1600"/>
                        <a:t>6f6e2069634</a:t>
                      </a:r>
                    </a:p>
                  </a:txBody>
                  <a:tcPr/>
                </a:tc>
                <a:tc>
                  <a:txBody>
                    <a:bodyPr/>
                    <a:lstStyle/>
                    <a:p>
                      <a:r>
                        <a:rPr lang="en-US" sz="1600" dirty="0"/>
                        <a:t>0636f6d70617</a:t>
                      </a:r>
                    </a:p>
                  </a:txBody>
                  <a:tcPr/>
                </a:tc>
                <a:tc>
                  <a:txBody>
                    <a:bodyPr/>
                    <a:lstStyle/>
                    <a:p>
                      <a:r>
                        <a:rPr lang="en-US" sz="1600"/>
                        <a:t>2e4e45542c20</a:t>
                      </a:r>
                    </a:p>
                  </a:txBody>
                  <a:tcPr/>
                </a:tc>
                <a:extLst>
                  <a:ext uri="{0D108BD9-81ED-4DB2-BD59-A6C34878D82A}">
                    <a16:rowId xmlns:a16="http://schemas.microsoft.com/office/drawing/2014/main" val="123350641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4b177e0db1d</a:t>
                      </a:r>
                    </a:p>
                  </a:txBody>
                  <a:tcPr/>
                </a:tc>
                <a:tc>
                  <a:txBody>
                    <a:bodyPr/>
                    <a:lstStyle/>
                    <a:p>
                      <a:r>
                        <a:rPr lang="en-US" sz="1600" kern="1200" dirty="0">
                          <a:solidFill>
                            <a:schemeClr val="dk1"/>
                          </a:solidFill>
                          <a:latin typeface="+mn-lt"/>
                          <a:ea typeface="+mn-ea"/>
                          <a:cs typeface="+mn-cs"/>
                        </a:rPr>
                        <a:t>82517c9053d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9e7280c96dd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39750ed0c4e</a:t>
                      </a:r>
                    </a:p>
                  </a:txBody>
                  <a:tcPr/>
                </a:tc>
                <a:extLst>
                  <a:ext uri="{0D108BD9-81ED-4DB2-BD59-A6C34878D82A}">
                    <a16:rowId xmlns:a16="http://schemas.microsoft.com/office/drawing/2014/main" val="15821246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ebc4103dda7</a:t>
                      </a:r>
                    </a:p>
                  </a:txBody>
                  <a:tcPr/>
                </a:tc>
                <a:tc>
                  <a:txBody>
                    <a:bodyPr/>
                    <a:lstStyle/>
                    <a:p>
                      <a:r>
                        <a:rPr lang="en-US" sz="1600" kern="1200">
                          <a:solidFill>
                            <a:schemeClr val="dk1"/>
                          </a:solidFill>
                          <a:latin typeface="+mn-lt"/>
                          <a:ea typeface="+mn-ea"/>
                          <a:cs typeface="+mn-cs"/>
                        </a:rPr>
                        <a:t>6e206f662073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580e00857dd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3893eb087db</a:t>
                      </a:r>
                    </a:p>
                  </a:txBody>
                  <a:tcPr/>
                </a:tc>
                <a:extLst>
                  <a:ext uri="{0D108BD9-81ED-4DB2-BD59-A6C34878D82A}">
                    <a16:rowId xmlns:a16="http://schemas.microsoft.com/office/drawing/2014/main" val="1126409742"/>
                  </a:ext>
                </a:extLst>
              </a:tr>
            </a:tbl>
          </a:graphicData>
        </a:graphic>
      </p:graphicFrame>
      <p:sp>
        <p:nvSpPr>
          <p:cNvPr id="6" name="Arrow: Down 5">
            <a:extLst>
              <a:ext uri="{FF2B5EF4-FFF2-40B4-BE49-F238E27FC236}">
                <a16:creationId xmlns:a16="http://schemas.microsoft.com/office/drawing/2014/main" id="{091A7F7A-9AB2-4F2C-B4C9-7C597283D5A4}"/>
              </a:ext>
            </a:extLst>
          </p:cNvPr>
          <p:cNvSpPr/>
          <p:nvPr/>
        </p:nvSpPr>
        <p:spPr bwMode="auto">
          <a:xfrm>
            <a:off x="2979176" y="2569681"/>
            <a:ext cx="1511710" cy="490609"/>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Hash and Upload</a:t>
            </a:r>
          </a:p>
        </p:txBody>
      </p:sp>
      <p:sp>
        <p:nvSpPr>
          <p:cNvPr id="10" name="TextBox 9">
            <a:extLst>
              <a:ext uri="{FF2B5EF4-FFF2-40B4-BE49-F238E27FC236}">
                <a16:creationId xmlns:a16="http://schemas.microsoft.com/office/drawing/2014/main" id="{DD3CC6E9-1036-4FA4-AB53-C9A8E6C3BB68}"/>
              </a:ext>
            </a:extLst>
          </p:cNvPr>
          <p:cNvSpPr txBox="1"/>
          <p:nvPr/>
        </p:nvSpPr>
        <p:spPr>
          <a:xfrm>
            <a:off x="7964216" y="916730"/>
            <a:ext cx="3760773" cy="1301895"/>
          </a:xfrm>
          <a:prstGeom prst="rect">
            <a:avLst/>
          </a:prstGeom>
          <a:noFill/>
          <a:ln>
            <a:solidFill>
              <a:schemeClr val="tx1">
                <a:lumMod val="50000"/>
              </a:schemeClr>
            </a:solidFill>
          </a:ln>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To: John Rodriguez</a:t>
            </a:r>
          </a:p>
          <a:p>
            <a:pPr>
              <a:lnSpc>
                <a:spcPct val="90000"/>
              </a:lnSpc>
              <a:spcAft>
                <a:spcPts val="600"/>
              </a:spcAft>
            </a:pPr>
            <a:r>
              <a:rPr lang="en-US" sz="1400" dirty="0">
                <a:gradFill>
                  <a:gsLst>
                    <a:gs pos="2917">
                      <a:schemeClr val="tx1"/>
                    </a:gs>
                    <a:gs pos="30000">
                      <a:schemeClr val="tx1"/>
                    </a:gs>
                  </a:gsLst>
                  <a:lin ang="5400000" scaled="0"/>
                </a:gradFill>
              </a:rPr>
              <a:t>From: noncompliant employee</a:t>
            </a:r>
          </a:p>
          <a:p>
            <a:pPr>
              <a:lnSpc>
                <a:spcPct val="90000"/>
              </a:lnSpc>
              <a:spcAft>
                <a:spcPts val="600"/>
              </a:spcAft>
            </a:pPr>
            <a:r>
              <a:rPr lang="en-US" sz="1400" dirty="0">
                <a:gradFill>
                  <a:gsLst>
                    <a:gs pos="2917">
                      <a:schemeClr val="tx1"/>
                    </a:gs>
                    <a:gs pos="30000">
                      <a:schemeClr val="tx1"/>
                    </a:gs>
                  </a:gsLst>
                  <a:lin ang="5400000" scaled="0"/>
                </a:gradFill>
              </a:rPr>
              <a:t>Mr. Rodriguez:</a:t>
            </a:r>
          </a:p>
          <a:p>
            <a:pPr>
              <a:lnSpc>
                <a:spcPct val="90000"/>
              </a:lnSpc>
              <a:spcAft>
                <a:spcPts val="600"/>
              </a:spcAft>
            </a:pPr>
            <a:r>
              <a:rPr lang="en-US" sz="1400" dirty="0">
                <a:gradFill>
                  <a:gsLst>
                    <a:gs pos="2917">
                      <a:schemeClr val="tx1"/>
                    </a:gs>
                    <a:gs pos="30000">
                      <a:schemeClr val="tx1"/>
                    </a:gs>
                  </a:gsLst>
                  <a:lin ang="5400000" scaled="0"/>
                </a:gradFill>
              </a:rPr>
              <a:t>Can you confirm your SSN is 987-65-4320?</a:t>
            </a:r>
          </a:p>
        </p:txBody>
      </p:sp>
      <p:sp>
        <p:nvSpPr>
          <p:cNvPr id="11" name="Arrow: Down 10">
            <a:extLst>
              <a:ext uri="{FF2B5EF4-FFF2-40B4-BE49-F238E27FC236}">
                <a16:creationId xmlns:a16="http://schemas.microsoft.com/office/drawing/2014/main" id="{1DB9539C-C645-4FEE-BDD6-0B58641FA494}"/>
              </a:ext>
            </a:extLst>
          </p:cNvPr>
          <p:cNvSpPr/>
          <p:nvPr/>
        </p:nvSpPr>
        <p:spPr bwMode="auto">
          <a:xfrm>
            <a:off x="9014499" y="2294990"/>
            <a:ext cx="1511710" cy="490609"/>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Find candidate</a:t>
            </a:r>
          </a:p>
        </p:txBody>
      </p:sp>
      <p:sp>
        <p:nvSpPr>
          <p:cNvPr id="13" name="TextBox 12">
            <a:extLst>
              <a:ext uri="{FF2B5EF4-FFF2-40B4-BE49-F238E27FC236}">
                <a16:creationId xmlns:a16="http://schemas.microsoft.com/office/drawing/2014/main" id="{0E20BF59-1950-49C4-8B43-1A27BCF2BA9D}"/>
              </a:ext>
            </a:extLst>
          </p:cNvPr>
          <p:cNvSpPr txBox="1"/>
          <p:nvPr/>
        </p:nvSpPr>
        <p:spPr>
          <a:xfrm>
            <a:off x="9278966" y="2718410"/>
            <a:ext cx="1142922" cy="307777"/>
          </a:xfrm>
          <a:prstGeom prst="rect">
            <a:avLst/>
          </a:prstGeom>
          <a:noFill/>
        </p:spPr>
        <p:txBody>
          <a:bodyPr wrap="square">
            <a:spAutoFit/>
          </a:bodyPr>
          <a:lstStyle/>
          <a:p>
            <a:r>
              <a:rPr lang="en-US" sz="1400" dirty="0">
                <a:gradFill>
                  <a:gsLst>
                    <a:gs pos="2917">
                      <a:schemeClr val="tx1"/>
                    </a:gs>
                    <a:gs pos="30000">
                      <a:schemeClr val="tx1"/>
                    </a:gs>
                  </a:gsLst>
                  <a:lin ang="5400000" scaled="0"/>
                </a:gradFill>
              </a:rPr>
              <a:t>987654320</a:t>
            </a:r>
            <a:endParaRPr lang="en-US" sz="1400" dirty="0"/>
          </a:p>
        </p:txBody>
      </p:sp>
      <p:sp>
        <p:nvSpPr>
          <p:cNvPr id="14" name="Arrow: Down 13">
            <a:extLst>
              <a:ext uri="{FF2B5EF4-FFF2-40B4-BE49-F238E27FC236}">
                <a16:creationId xmlns:a16="http://schemas.microsoft.com/office/drawing/2014/main" id="{E6230511-83D4-482F-A419-AF5FF34086C7}"/>
              </a:ext>
            </a:extLst>
          </p:cNvPr>
          <p:cNvSpPr/>
          <p:nvPr/>
        </p:nvSpPr>
        <p:spPr bwMode="auto">
          <a:xfrm>
            <a:off x="9009918" y="3004520"/>
            <a:ext cx="1511710" cy="490609"/>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Hash</a:t>
            </a:r>
          </a:p>
        </p:txBody>
      </p:sp>
      <p:sp>
        <p:nvSpPr>
          <p:cNvPr id="16" name="TextBox 15">
            <a:extLst>
              <a:ext uri="{FF2B5EF4-FFF2-40B4-BE49-F238E27FC236}">
                <a16:creationId xmlns:a16="http://schemas.microsoft.com/office/drawing/2014/main" id="{71C5B9B2-1B07-4ECF-9CBC-E49D07C8EE63}"/>
              </a:ext>
            </a:extLst>
          </p:cNvPr>
          <p:cNvSpPr txBox="1"/>
          <p:nvPr/>
        </p:nvSpPr>
        <p:spPr>
          <a:xfrm>
            <a:off x="9160688" y="3454160"/>
            <a:ext cx="1783714" cy="307777"/>
          </a:xfrm>
          <a:prstGeom prst="rect">
            <a:avLst/>
          </a:prstGeom>
          <a:noFill/>
        </p:spPr>
        <p:txBody>
          <a:bodyPr wrap="square">
            <a:spAutoFit/>
          </a:bodyPr>
          <a:lstStyle/>
          <a:p>
            <a:r>
              <a:rPr lang="en-US" sz="1400" dirty="0"/>
              <a:t>56f6e20696e2</a:t>
            </a:r>
          </a:p>
        </p:txBody>
      </p:sp>
      <p:sp>
        <p:nvSpPr>
          <p:cNvPr id="23" name="Arrow: Down 22">
            <a:extLst>
              <a:ext uri="{FF2B5EF4-FFF2-40B4-BE49-F238E27FC236}">
                <a16:creationId xmlns:a16="http://schemas.microsoft.com/office/drawing/2014/main" id="{0BC5BAE3-2D98-46E7-9FAC-623D78F76C13}"/>
              </a:ext>
            </a:extLst>
          </p:cNvPr>
          <p:cNvSpPr/>
          <p:nvPr/>
        </p:nvSpPr>
        <p:spPr bwMode="auto">
          <a:xfrm>
            <a:off x="9059924" y="3760936"/>
            <a:ext cx="1511710" cy="490609"/>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Table lookup</a:t>
            </a:r>
          </a:p>
        </p:txBody>
      </p:sp>
      <p:sp>
        <p:nvSpPr>
          <p:cNvPr id="20" name="Arrow: Down 19">
            <a:extLst>
              <a:ext uri="{FF2B5EF4-FFF2-40B4-BE49-F238E27FC236}">
                <a16:creationId xmlns:a16="http://schemas.microsoft.com/office/drawing/2014/main" id="{934D7C70-ED35-422F-8B5F-036A5BBC2707}"/>
              </a:ext>
            </a:extLst>
          </p:cNvPr>
          <p:cNvSpPr/>
          <p:nvPr/>
        </p:nvSpPr>
        <p:spPr bwMode="auto">
          <a:xfrm>
            <a:off x="9059924" y="4681046"/>
            <a:ext cx="1511710" cy="490609"/>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Proximity search</a:t>
            </a:r>
            <a:endParaRPr lang="en-US" sz="1050" dirty="0">
              <a:gradFill>
                <a:gsLst>
                  <a:gs pos="0">
                    <a:srgbClr val="FFFFFF"/>
                  </a:gs>
                  <a:gs pos="100000">
                    <a:srgbClr val="FFFFFF"/>
                  </a:gs>
                </a:gsLst>
                <a:lin ang="5400000" scaled="0"/>
              </a:gradFill>
            </a:endParaRPr>
          </a:p>
        </p:txBody>
      </p:sp>
      <p:sp>
        <p:nvSpPr>
          <p:cNvPr id="21" name="TextBox 20">
            <a:extLst>
              <a:ext uri="{FF2B5EF4-FFF2-40B4-BE49-F238E27FC236}">
                <a16:creationId xmlns:a16="http://schemas.microsoft.com/office/drawing/2014/main" id="{11A5F99D-57C0-4378-B222-79F47E3CE006}"/>
              </a:ext>
            </a:extLst>
          </p:cNvPr>
          <p:cNvSpPr txBox="1"/>
          <p:nvPr/>
        </p:nvSpPr>
        <p:spPr>
          <a:xfrm>
            <a:off x="7964215" y="5201060"/>
            <a:ext cx="4238670" cy="1588127"/>
          </a:xfrm>
          <a:prstGeom prst="rect">
            <a:avLst/>
          </a:prstGeom>
          <a:noFill/>
          <a:ln>
            <a:solidFill>
              <a:srgbClr val="7030A0"/>
            </a:solidFill>
          </a:ln>
        </p:spPr>
        <p:txBody>
          <a:bodyPr wrap="square" lIns="182880" tIns="146304" rIns="182880" bIns="146304" rtlCol="0">
            <a:spAutoFit/>
          </a:bodyPr>
          <a:lstStyle/>
          <a:p>
            <a:r>
              <a:rPr lang="en-US" sz="1400" dirty="0">
                <a:solidFill>
                  <a:srgbClr val="000000"/>
                </a:solidFill>
                <a:latin typeface="-apple-system"/>
              </a:rPr>
              <a:t>Cc3c32b2691        a47713800a9 	6f6e2069634</a:t>
            </a:r>
          </a:p>
          <a:p>
            <a:r>
              <a:rPr lang="en-US" sz="1400" dirty="0">
                <a:solidFill>
                  <a:srgbClr val="000000"/>
                </a:solidFill>
                <a:latin typeface="-apple-system"/>
              </a:rPr>
              <a:t>D8241a4d291       473acb449e7        	56407d12048</a:t>
            </a:r>
          </a:p>
          <a:p>
            <a:r>
              <a:rPr lang="en-US" sz="1400" dirty="0">
                <a:solidFill>
                  <a:srgbClr val="000000"/>
                </a:solidFill>
                <a:latin typeface="-apple-system"/>
              </a:rPr>
              <a:t>10a62951733       6f6e2069634</a:t>
            </a:r>
          </a:p>
          <a:p>
            <a:r>
              <a:rPr lang="en-US" sz="1400" dirty="0">
                <a:solidFill>
                  <a:srgbClr val="000000"/>
                </a:solidFill>
                <a:latin typeface="-apple-system"/>
              </a:rPr>
              <a:t>B997b46306a       3149da056a3        	e860e5d9d29</a:t>
            </a:r>
          </a:p>
          <a:p>
            <a:r>
              <a:rPr lang="en-US" sz="1400" dirty="0">
                <a:solidFill>
                  <a:srgbClr val="000000"/>
                </a:solidFill>
                <a:latin typeface="-apple-system"/>
              </a:rPr>
              <a:t>3ad30d65ac2        3aadb7903e7        	0c9183be16c 56f6e20696e2</a:t>
            </a:r>
          </a:p>
        </p:txBody>
      </p:sp>
      <p:sp>
        <p:nvSpPr>
          <p:cNvPr id="15" name="Rectangle 14">
            <a:extLst>
              <a:ext uri="{FF2B5EF4-FFF2-40B4-BE49-F238E27FC236}">
                <a16:creationId xmlns:a16="http://schemas.microsoft.com/office/drawing/2014/main" id="{61DC6350-740A-49B2-BB3D-DE12E27CED1E}"/>
              </a:ext>
            </a:extLst>
          </p:cNvPr>
          <p:cNvSpPr/>
          <p:nvPr/>
        </p:nvSpPr>
        <p:spPr bwMode="auto">
          <a:xfrm>
            <a:off x="10906319" y="5341034"/>
            <a:ext cx="1017563" cy="220393"/>
          </a:xfrm>
          <a:prstGeom prst="rect">
            <a:avLst/>
          </a:prstGeom>
          <a:noFill/>
          <a:ln w="19050">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a:extLst>
              <a:ext uri="{FF2B5EF4-FFF2-40B4-BE49-F238E27FC236}">
                <a16:creationId xmlns:a16="http://schemas.microsoft.com/office/drawing/2014/main" id="{9DBFD34C-2E52-4E4F-8111-188E4982E500}"/>
              </a:ext>
            </a:extLst>
          </p:cNvPr>
          <p:cNvSpPr/>
          <p:nvPr/>
        </p:nvSpPr>
        <p:spPr bwMode="auto">
          <a:xfrm>
            <a:off x="9278966" y="2769366"/>
            <a:ext cx="1017563" cy="220393"/>
          </a:xfrm>
          <a:prstGeom prst="rect">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Rectangle 27">
            <a:extLst>
              <a:ext uri="{FF2B5EF4-FFF2-40B4-BE49-F238E27FC236}">
                <a16:creationId xmlns:a16="http://schemas.microsoft.com/office/drawing/2014/main" id="{2BD7144D-6B12-4B94-9566-F6A5EEB06037}"/>
              </a:ext>
            </a:extLst>
          </p:cNvPr>
          <p:cNvSpPr/>
          <p:nvPr/>
        </p:nvSpPr>
        <p:spPr bwMode="auto">
          <a:xfrm>
            <a:off x="10411384" y="1849777"/>
            <a:ext cx="1050814" cy="220393"/>
          </a:xfrm>
          <a:prstGeom prst="rect">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ectangle 28">
            <a:extLst>
              <a:ext uri="{FF2B5EF4-FFF2-40B4-BE49-F238E27FC236}">
                <a16:creationId xmlns:a16="http://schemas.microsoft.com/office/drawing/2014/main" id="{31B239BE-DB5B-4779-92A6-8148A7375224}"/>
              </a:ext>
            </a:extLst>
          </p:cNvPr>
          <p:cNvSpPr/>
          <p:nvPr/>
        </p:nvSpPr>
        <p:spPr bwMode="auto">
          <a:xfrm>
            <a:off x="9206671" y="3493657"/>
            <a:ext cx="1178954" cy="220393"/>
          </a:xfrm>
          <a:prstGeom prst="rect">
            <a:avLst/>
          </a:prstGeom>
          <a:noFill/>
          <a:ln w="19050">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a:extLst>
              <a:ext uri="{FF2B5EF4-FFF2-40B4-BE49-F238E27FC236}">
                <a16:creationId xmlns:a16="http://schemas.microsoft.com/office/drawing/2014/main" id="{1C2D3DA9-FBAC-48D9-A293-93AF695CC815}"/>
              </a:ext>
            </a:extLst>
          </p:cNvPr>
          <p:cNvSpPr/>
          <p:nvPr/>
        </p:nvSpPr>
        <p:spPr bwMode="auto">
          <a:xfrm>
            <a:off x="8120289" y="6416930"/>
            <a:ext cx="1100984" cy="220393"/>
          </a:xfrm>
          <a:prstGeom prst="rect">
            <a:avLst/>
          </a:prstGeom>
          <a:noFill/>
          <a:ln w="19050">
            <a:solidFill>
              <a:schemeClr val="accent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a:extLst>
              <a:ext uri="{FF2B5EF4-FFF2-40B4-BE49-F238E27FC236}">
                <a16:creationId xmlns:a16="http://schemas.microsoft.com/office/drawing/2014/main" id="{11D45ED2-37D1-40B8-A0A1-7B1E370FEE17}"/>
              </a:ext>
            </a:extLst>
          </p:cNvPr>
          <p:cNvSpPr/>
          <p:nvPr/>
        </p:nvSpPr>
        <p:spPr bwMode="auto">
          <a:xfrm>
            <a:off x="9379964" y="5774846"/>
            <a:ext cx="1017563" cy="220393"/>
          </a:xfrm>
          <a:prstGeom prst="rect">
            <a:avLst/>
          </a:prstGeom>
          <a:noFill/>
          <a:ln w="19050">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Rectangle 33">
            <a:extLst>
              <a:ext uri="{FF2B5EF4-FFF2-40B4-BE49-F238E27FC236}">
                <a16:creationId xmlns:a16="http://schemas.microsoft.com/office/drawing/2014/main" id="{61061217-B38C-47A2-8CEB-2B372ACA8DB1}"/>
              </a:ext>
            </a:extLst>
          </p:cNvPr>
          <p:cNvSpPr/>
          <p:nvPr/>
        </p:nvSpPr>
        <p:spPr bwMode="auto">
          <a:xfrm>
            <a:off x="8798216" y="1048213"/>
            <a:ext cx="852353" cy="220393"/>
          </a:xfrm>
          <a:prstGeom prst="rect">
            <a:avLst/>
          </a:prstGeom>
          <a:no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Rectangle 34">
            <a:extLst>
              <a:ext uri="{FF2B5EF4-FFF2-40B4-BE49-F238E27FC236}">
                <a16:creationId xmlns:a16="http://schemas.microsoft.com/office/drawing/2014/main" id="{2E01DFB7-6539-433D-88B3-FB6CF43F4F17}"/>
              </a:ext>
            </a:extLst>
          </p:cNvPr>
          <p:cNvSpPr/>
          <p:nvPr/>
        </p:nvSpPr>
        <p:spPr bwMode="auto">
          <a:xfrm>
            <a:off x="8416143" y="1584799"/>
            <a:ext cx="852353" cy="220393"/>
          </a:xfrm>
          <a:prstGeom prst="rect">
            <a:avLst/>
          </a:prstGeom>
          <a:no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38" name="Table 14">
            <a:extLst>
              <a:ext uri="{FF2B5EF4-FFF2-40B4-BE49-F238E27FC236}">
                <a16:creationId xmlns:a16="http://schemas.microsoft.com/office/drawing/2014/main" id="{42F2DA5C-EE51-45D1-971A-196FCA1FFDEB}"/>
              </a:ext>
            </a:extLst>
          </p:cNvPr>
          <p:cNvGraphicFramePr>
            <a:graphicFrameLocks noGrp="1"/>
          </p:cNvGraphicFramePr>
          <p:nvPr>
            <p:extLst>
              <p:ext uri="{D42A27DB-BD31-4B8C-83A1-F6EECF244321}">
                <p14:modId xmlns:p14="http://schemas.microsoft.com/office/powerpoint/2010/main" val="3123748338"/>
              </p:ext>
            </p:extLst>
          </p:nvPr>
        </p:nvGraphicFramePr>
        <p:xfrm>
          <a:off x="502044" y="3561650"/>
          <a:ext cx="6619973" cy="335280"/>
        </p:xfrm>
        <a:graphic>
          <a:graphicData uri="http://schemas.openxmlformats.org/drawingml/2006/table">
            <a:tbl>
              <a:tblPr firstRow="1" bandRow="1">
                <a:tableStyleId>{5C22544A-7EE6-4342-B048-85BDC9FD1C3A}</a:tableStyleId>
              </a:tblPr>
              <a:tblGrid>
                <a:gridCol w="1655167">
                  <a:extLst>
                    <a:ext uri="{9D8B030D-6E8A-4147-A177-3AD203B41FA5}">
                      <a16:colId xmlns:a16="http://schemas.microsoft.com/office/drawing/2014/main" val="2662612746"/>
                    </a:ext>
                  </a:extLst>
                </a:gridCol>
                <a:gridCol w="1654935">
                  <a:extLst>
                    <a:ext uri="{9D8B030D-6E8A-4147-A177-3AD203B41FA5}">
                      <a16:colId xmlns:a16="http://schemas.microsoft.com/office/drawing/2014/main" val="1199008167"/>
                    </a:ext>
                  </a:extLst>
                </a:gridCol>
                <a:gridCol w="1666505">
                  <a:extLst>
                    <a:ext uri="{9D8B030D-6E8A-4147-A177-3AD203B41FA5}">
                      <a16:colId xmlns:a16="http://schemas.microsoft.com/office/drawing/2014/main" val="577990071"/>
                    </a:ext>
                  </a:extLst>
                </a:gridCol>
                <a:gridCol w="1643366">
                  <a:extLst>
                    <a:ext uri="{9D8B030D-6E8A-4147-A177-3AD203B41FA5}">
                      <a16:colId xmlns:a16="http://schemas.microsoft.com/office/drawing/2014/main" val="1868792004"/>
                    </a:ext>
                  </a:extLst>
                </a:gridCol>
              </a:tblGrid>
              <a:tr h="2743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mn-lt"/>
                          <a:ea typeface="Calibri" panose="020F0502020204030204" pitchFamily="34" charset="0"/>
                          <a:cs typeface="Times New Roman" panose="02020603050405020304" pitchFamily="18" charset="0"/>
                        </a:rPr>
                        <a:t>56f6e20696e2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effectLst/>
                          <a:latin typeface="+mn-lt"/>
                          <a:ea typeface="Calibri" panose="020F0502020204030204" pitchFamily="34" charset="0"/>
                          <a:cs typeface="Times New Roman" panose="02020603050405020304" pitchFamily="18" charset="0"/>
                        </a:rPr>
                        <a:t>6f6e2069634</a:t>
                      </a:r>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effectLst/>
                          <a:latin typeface="+mn-lt"/>
                          <a:ea typeface="Calibri" panose="020F0502020204030204" pitchFamily="34" charset="0"/>
                          <a:cs typeface="Times New Roman" panose="02020603050405020304" pitchFamily="18" charset="0"/>
                        </a:rPr>
                        <a:t>0636f6d70617</a:t>
                      </a:r>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effectLst/>
                          <a:latin typeface="+mn-lt"/>
                          <a:ea typeface="Calibri" panose="020F0502020204030204" pitchFamily="34" charset="0"/>
                          <a:cs typeface="Times New Roman" panose="02020603050405020304" pitchFamily="18" charset="0"/>
                        </a:rPr>
                        <a:t>2e4e45542c20</a:t>
                      </a:r>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6623384"/>
                  </a:ext>
                </a:extLst>
              </a:tr>
            </a:tbl>
          </a:graphicData>
        </a:graphic>
      </p:graphicFrame>
      <p:sp>
        <p:nvSpPr>
          <p:cNvPr id="39" name="Rectangle 38">
            <a:extLst>
              <a:ext uri="{FF2B5EF4-FFF2-40B4-BE49-F238E27FC236}">
                <a16:creationId xmlns:a16="http://schemas.microsoft.com/office/drawing/2014/main" id="{2DBBF191-6AFF-41D2-9FA3-71B17AC7A2BE}"/>
              </a:ext>
            </a:extLst>
          </p:cNvPr>
          <p:cNvSpPr/>
          <p:nvPr/>
        </p:nvSpPr>
        <p:spPr bwMode="auto">
          <a:xfrm>
            <a:off x="524668" y="3610866"/>
            <a:ext cx="1403659" cy="247829"/>
          </a:xfrm>
          <a:prstGeom prst="rect">
            <a:avLst/>
          </a:prstGeom>
          <a:noFill/>
          <a:ln w="28575">
            <a:solidFill>
              <a:schemeClr val="accent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ectangle 29">
            <a:extLst>
              <a:ext uri="{FF2B5EF4-FFF2-40B4-BE49-F238E27FC236}">
                <a16:creationId xmlns:a16="http://schemas.microsoft.com/office/drawing/2014/main" id="{19762DBA-0634-459E-9049-CB4AE235517A}"/>
              </a:ext>
            </a:extLst>
          </p:cNvPr>
          <p:cNvSpPr/>
          <p:nvPr/>
        </p:nvSpPr>
        <p:spPr bwMode="auto">
          <a:xfrm>
            <a:off x="7364776" y="4375856"/>
            <a:ext cx="1021814" cy="220393"/>
          </a:xfrm>
          <a:prstGeom prst="rect">
            <a:avLst/>
          </a:prstGeom>
          <a:noFill/>
          <a:ln w="19050">
            <a:solidFill>
              <a:schemeClr val="accent1">
                <a:lumMod val="50000"/>
                <a:lumOff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TextBox 35">
            <a:extLst>
              <a:ext uri="{FF2B5EF4-FFF2-40B4-BE49-F238E27FC236}">
                <a16:creationId xmlns:a16="http://schemas.microsoft.com/office/drawing/2014/main" id="{D3D368AA-C90F-4BEC-99EF-86D0316E91C2}"/>
              </a:ext>
            </a:extLst>
          </p:cNvPr>
          <p:cNvSpPr txBox="1"/>
          <p:nvPr/>
        </p:nvSpPr>
        <p:spPr>
          <a:xfrm>
            <a:off x="7964215" y="5195248"/>
            <a:ext cx="4238669" cy="1587101"/>
          </a:xfrm>
          <a:prstGeom prst="rect">
            <a:avLst/>
          </a:prstGeom>
          <a:noFill/>
          <a:ln>
            <a:solidFill>
              <a:schemeClr val="tx1">
                <a:lumMod val="50000"/>
              </a:schemeClr>
            </a:solidFill>
          </a:ln>
        </p:spPr>
        <p:txBody>
          <a:bodyPr wrap="square" lIns="182880" tIns="146304" rIns="182880" bIns="146304" rtlCol="0">
            <a:spAutoFit/>
          </a:bodyPr>
          <a:lstStyle/>
          <a:p>
            <a:pPr>
              <a:lnSpc>
                <a:spcPct val="90000"/>
              </a:lnSpc>
              <a:spcAft>
                <a:spcPts val="200"/>
              </a:spcAft>
            </a:pPr>
            <a:r>
              <a:rPr lang="en-US" sz="1400" dirty="0">
                <a:gradFill>
                  <a:gsLst>
                    <a:gs pos="2917">
                      <a:schemeClr val="tx1"/>
                    </a:gs>
                    <a:gs pos="30000">
                      <a:schemeClr val="tx1"/>
                    </a:gs>
                  </a:gsLst>
                  <a:lin ang="5400000" scaled="0"/>
                </a:gradFill>
              </a:rPr>
              <a:t>To	        John		Rodriguez</a:t>
            </a:r>
          </a:p>
          <a:p>
            <a:pPr>
              <a:lnSpc>
                <a:spcPct val="90000"/>
              </a:lnSpc>
              <a:spcAft>
                <a:spcPts val="200"/>
              </a:spcAft>
            </a:pPr>
            <a:r>
              <a:rPr lang="en-US" sz="1400" dirty="0">
                <a:gradFill>
                  <a:gsLst>
                    <a:gs pos="2917">
                      <a:schemeClr val="tx1"/>
                    </a:gs>
                    <a:gs pos="30000">
                      <a:schemeClr val="tx1"/>
                    </a:gs>
                  </a:gsLst>
                  <a:lin ang="5400000" scaled="0"/>
                </a:gradFill>
              </a:rPr>
              <a:t>From	        noncompliant 	employee</a:t>
            </a:r>
          </a:p>
          <a:p>
            <a:pPr>
              <a:lnSpc>
                <a:spcPct val="90000"/>
              </a:lnSpc>
              <a:spcAft>
                <a:spcPts val="200"/>
              </a:spcAft>
            </a:pPr>
            <a:r>
              <a:rPr lang="en-US" sz="1400" dirty="0" err="1">
                <a:gradFill>
                  <a:gsLst>
                    <a:gs pos="2917">
                      <a:schemeClr val="tx1"/>
                    </a:gs>
                    <a:gs pos="30000">
                      <a:schemeClr val="tx1"/>
                    </a:gs>
                  </a:gsLst>
                  <a:lin ang="5400000" scaled="0"/>
                </a:gradFill>
              </a:rPr>
              <a:t>Mr</a:t>
            </a:r>
            <a:r>
              <a:rPr lang="en-US" sz="1400" dirty="0">
                <a:gradFill>
                  <a:gsLst>
                    <a:gs pos="2917">
                      <a:schemeClr val="tx1"/>
                    </a:gs>
                    <a:gs pos="30000">
                      <a:schemeClr val="tx1"/>
                    </a:gs>
                  </a:gsLst>
                  <a:lin ang="5400000" scaled="0"/>
                </a:gradFill>
              </a:rPr>
              <a:t>	        Rodriguez</a:t>
            </a:r>
          </a:p>
          <a:p>
            <a:pPr>
              <a:lnSpc>
                <a:spcPct val="90000"/>
              </a:lnSpc>
              <a:spcAft>
                <a:spcPts val="200"/>
              </a:spcAft>
            </a:pPr>
            <a:r>
              <a:rPr lang="en-US" sz="1400" dirty="0">
                <a:gradFill>
                  <a:gsLst>
                    <a:gs pos="2917">
                      <a:schemeClr val="tx1"/>
                    </a:gs>
                    <a:gs pos="30000">
                      <a:schemeClr val="tx1"/>
                    </a:gs>
                  </a:gsLst>
                  <a:lin ang="5400000" scaled="0"/>
                </a:gradFill>
              </a:rPr>
              <a:t>Can	        you     		confirm    </a:t>
            </a:r>
          </a:p>
          <a:p>
            <a:pPr>
              <a:lnSpc>
                <a:spcPct val="90000"/>
              </a:lnSpc>
              <a:spcAft>
                <a:spcPts val="200"/>
              </a:spcAft>
            </a:pPr>
            <a:r>
              <a:rPr lang="en-US" sz="1400" dirty="0">
                <a:gradFill>
                  <a:gsLst>
                    <a:gs pos="2917">
                      <a:schemeClr val="tx1"/>
                    </a:gs>
                    <a:gs pos="30000">
                      <a:schemeClr val="tx1"/>
                    </a:gs>
                  </a:gsLst>
                  <a:lin ang="5400000" scaled="0"/>
                </a:gradFill>
              </a:rPr>
              <a:t>your   	        SSN 		is </a:t>
            </a:r>
          </a:p>
          <a:p>
            <a:pPr>
              <a:lnSpc>
                <a:spcPct val="90000"/>
              </a:lnSpc>
              <a:spcAft>
                <a:spcPts val="200"/>
              </a:spcAft>
            </a:pPr>
            <a:r>
              <a:rPr lang="en-US" sz="1400" dirty="0">
                <a:gradFill>
                  <a:gsLst>
                    <a:gs pos="2917">
                      <a:schemeClr val="tx1"/>
                    </a:gs>
                    <a:gs pos="30000">
                      <a:schemeClr val="tx1"/>
                    </a:gs>
                  </a:gsLst>
                  <a:lin ang="5400000" scaled="0"/>
                </a:gradFill>
              </a:rPr>
              <a:t>987-65-4320</a:t>
            </a:r>
            <a:endParaRPr lang="en-US" sz="1600" dirty="0">
              <a:gradFill>
                <a:gsLst>
                  <a:gs pos="2917">
                    <a:schemeClr val="tx1"/>
                  </a:gs>
                  <a:gs pos="30000">
                    <a:schemeClr val="tx1"/>
                  </a:gs>
                </a:gsLst>
                <a:lin ang="5400000" scaled="0"/>
              </a:gradFill>
            </a:endParaRPr>
          </a:p>
        </p:txBody>
      </p:sp>
      <p:sp>
        <p:nvSpPr>
          <p:cNvPr id="33" name="Rectangle 32">
            <a:extLst>
              <a:ext uri="{FF2B5EF4-FFF2-40B4-BE49-F238E27FC236}">
                <a16:creationId xmlns:a16="http://schemas.microsoft.com/office/drawing/2014/main" id="{ABD67649-DBB5-4BF1-A609-61F90B195A00}"/>
              </a:ext>
            </a:extLst>
          </p:cNvPr>
          <p:cNvSpPr/>
          <p:nvPr/>
        </p:nvSpPr>
        <p:spPr bwMode="auto">
          <a:xfrm>
            <a:off x="8549112" y="4370348"/>
            <a:ext cx="1084207" cy="220393"/>
          </a:xfrm>
          <a:prstGeom prst="rect">
            <a:avLst/>
          </a:prstGeom>
          <a:noFill/>
          <a:ln w="19050">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TextBox 36">
            <a:extLst>
              <a:ext uri="{FF2B5EF4-FFF2-40B4-BE49-F238E27FC236}">
                <a16:creationId xmlns:a16="http://schemas.microsoft.com/office/drawing/2014/main" id="{AFE72EE9-B7AA-4EE6-A431-AB6D26567DB6}"/>
              </a:ext>
            </a:extLst>
          </p:cNvPr>
          <p:cNvSpPr txBox="1"/>
          <p:nvPr/>
        </p:nvSpPr>
        <p:spPr>
          <a:xfrm>
            <a:off x="7964216" y="916730"/>
            <a:ext cx="3760773" cy="1301895"/>
          </a:xfrm>
          <a:prstGeom prst="rect">
            <a:avLst/>
          </a:prstGeom>
          <a:noFill/>
          <a:ln>
            <a:solidFill>
              <a:schemeClr val="tx1">
                <a:lumMod val="50000"/>
              </a:schemeClr>
            </a:solidFill>
          </a:ln>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To: John Rodriguez</a:t>
            </a:r>
          </a:p>
          <a:p>
            <a:pPr>
              <a:lnSpc>
                <a:spcPct val="90000"/>
              </a:lnSpc>
              <a:spcAft>
                <a:spcPts val="600"/>
              </a:spcAft>
            </a:pPr>
            <a:r>
              <a:rPr lang="en-US" sz="1400" dirty="0">
                <a:gradFill>
                  <a:gsLst>
                    <a:gs pos="2917">
                      <a:schemeClr val="tx1"/>
                    </a:gs>
                    <a:gs pos="30000">
                      <a:schemeClr val="tx1"/>
                    </a:gs>
                  </a:gsLst>
                  <a:lin ang="5400000" scaled="0"/>
                </a:gradFill>
              </a:rPr>
              <a:t>From: noncompliant employee</a:t>
            </a:r>
          </a:p>
          <a:p>
            <a:pPr>
              <a:lnSpc>
                <a:spcPct val="90000"/>
              </a:lnSpc>
              <a:spcAft>
                <a:spcPts val="600"/>
              </a:spcAft>
            </a:pPr>
            <a:r>
              <a:rPr lang="en-US" sz="1400" dirty="0">
                <a:gradFill>
                  <a:gsLst>
                    <a:gs pos="2917">
                      <a:schemeClr val="tx1"/>
                    </a:gs>
                    <a:gs pos="30000">
                      <a:schemeClr val="tx1"/>
                    </a:gs>
                  </a:gsLst>
                  <a:lin ang="5400000" scaled="0"/>
                </a:gradFill>
              </a:rPr>
              <a:t>Mr. Rodriguez:</a:t>
            </a:r>
          </a:p>
          <a:p>
            <a:pPr>
              <a:lnSpc>
                <a:spcPct val="90000"/>
              </a:lnSpc>
              <a:spcAft>
                <a:spcPts val="600"/>
              </a:spcAft>
            </a:pPr>
            <a:r>
              <a:rPr lang="en-US" sz="1400" dirty="0">
                <a:gradFill>
                  <a:gsLst>
                    <a:gs pos="2917">
                      <a:schemeClr val="tx1"/>
                    </a:gs>
                    <a:gs pos="30000">
                      <a:schemeClr val="tx1"/>
                    </a:gs>
                  </a:gsLst>
                  <a:lin ang="5400000" scaled="0"/>
                </a:gradFill>
              </a:rPr>
              <a:t>Can you confirm your SSN is 987-65-4320?</a:t>
            </a:r>
          </a:p>
        </p:txBody>
      </p:sp>
    </p:spTree>
    <p:extLst>
      <p:ext uri="{BB962C8B-B14F-4D97-AF65-F5344CB8AC3E}">
        <p14:creationId xmlns:p14="http://schemas.microsoft.com/office/powerpoint/2010/main" val="22288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par>
                          <p:cTn id="44" fill="hold">
                            <p:stCondLst>
                              <p:cond delay="0"/>
                            </p:stCondLst>
                            <p:childTnLst>
                              <p:par>
                                <p:cTn id="45" presetID="7" presetClass="emph" presetSubtype="2" autoRev="1" fill="hold" grpId="1" nodeType="afterEffect">
                                  <p:stCondLst>
                                    <p:cond delay="0"/>
                                  </p:stCondLst>
                                  <p:childTnLst>
                                    <p:animClr clrSpc="rgb" dir="cw">
                                      <p:cBhvr>
                                        <p:cTn id="46" dur="500" fill="hold"/>
                                        <p:tgtEl>
                                          <p:spTgt spid="39"/>
                                        </p:tgtEl>
                                        <p:attrNameLst>
                                          <p:attrName>stroke.color</p:attrName>
                                        </p:attrNameLst>
                                      </p:cBhvr>
                                      <p:to>
                                        <a:schemeClr val="accent2"/>
                                      </p:to>
                                    </p:animClr>
                                    <p:set>
                                      <p:cBhvr>
                                        <p:cTn id="47" dur="500" fill="hold"/>
                                        <p:tgtEl>
                                          <p:spTgt spid="39"/>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4.55451E-6 3.36813E-6 L 0.4815 0.10758 " pathEditMode="relative" rAng="0" ptsTypes="AA">
                                      <p:cBhvr>
                                        <p:cTn id="55" dur="2000" fill="hold"/>
                                        <p:tgtEl>
                                          <p:spTgt spid="38"/>
                                        </p:tgtEl>
                                        <p:attrNameLst>
                                          <p:attrName>ppt_x</p:attrName>
                                          <p:attrName>ppt_y</p:attrName>
                                        </p:attrNameLst>
                                      </p:cBhvr>
                                      <p:rCtr x="24075" y="5379"/>
                                    </p:animMotion>
                                  </p:childTnLst>
                                </p:cTn>
                              </p:par>
                              <p:par>
                                <p:cTn id="56" presetID="6" presetClass="emph" presetSubtype="0" fill="hold" nodeType="withEffect">
                                  <p:stCondLst>
                                    <p:cond delay="0"/>
                                  </p:stCondLst>
                                  <p:childTnLst>
                                    <p:animScale>
                                      <p:cBhvr>
                                        <p:cTn id="57" dur="2000" fill="hold"/>
                                        <p:tgtEl>
                                          <p:spTgt spid="38"/>
                                        </p:tgtEl>
                                      </p:cBhvr>
                                      <p:by x="75000" y="75000"/>
                                    </p:animScale>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0"/>
                            </p:stCondLst>
                            <p:childTnLst>
                              <p:par>
                                <p:cTn id="70" presetID="42" presetClass="path" presetSubtype="0" accel="50000" decel="50000" fill="hold" grpId="1" nodeType="afterEffect">
                                  <p:stCondLst>
                                    <p:cond delay="0"/>
                                  </p:stCondLst>
                                  <p:childTnLst>
                                    <p:animMotion origin="layout" path="M 3.44652E-7 -2.70994E-6 L 0.00179 0.61326 " pathEditMode="relative" rAng="0" ptsTypes="AA">
                                      <p:cBhvr>
                                        <p:cTn id="71" dur="2000" fill="hold"/>
                                        <p:tgtEl>
                                          <p:spTgt spid="37"/>
                                        </p:tgtEl>
                                        <p:attrNameLst>
                                          <p:attrName>ppt_x</p:attrName>
                                          <p:attrName>ppt_y</p:attrName>
                                        </p:attrNameLst>
                                      </p:cBhvr>
                                      <p:rCtr x="89" y="30663"/>
                                    </p:animMotion>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2" nodeType="click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36"/>
                                        </p:tgtEl>
                                      </p:cBhvr>
                                    </p:animEffect>
                                    <p:set>
                                      <p:cBhvr>
                                        <p:cTn id="84" dur="1" fill="hold">
                                          <p:stCondLst>
                                            <p:cond delay="499"/>
                                          </p:stCondLst>
                                        </p:cTn>
                                        <p:tgtEl>
                                          <p:spTgt spid="36"/>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3" grpId="0"/>
      <p:bldP spid="14" grpId="0" animBg="1"/>
      <p:bldP spid="16" grpId="0"/>
      <p:bldP spid="23" grpId="0" animBg="1"/>
      <p:bldP spid="20" grpId="0" animBg="1"/>
      <p:bldP spid="21" grpId="0" animBg="1"/>
      <p:bldP spid="15" grpId="0" animBg="1"/>
      <p:bldP spid="27" grpId="0" animBg="1"/>
      <p:bldP spid="28" grpId="0" animBg="1"/>
      <p:bldP spid="29" grpId="0" animBg="1"/>
      <p:bldP spid="31" grpId="0" animBg="1"/>
      <p:bldP spid="32" grpId="0" animBg="1"/>
      <p:bldP spid="34" grpId="0" animBg="1"/>
      <p:bldP spid="35" grpId="0" animBg="1"/>
      <p:bldP spid="39" grpId="0" animBg="1"/>
      <p:bldP spid="39" grpId="1" animBg="1"/>
      <p:bldP spid="30" grpId="0" animBg="1"/>
      <p:bldP spid="36" grpId="0" animBg="1"/>
      <p:bldP spid="36" grpId="1" animBg="1"/>
      <p:bldP spid="33" grpId="0" animBg="1"/>
      <p:bldP spid="37" grpId="0" animBg="1"/>
      <p:bldP spid="37" grpId="1" animBg="1"/>
      <p:bldP spid="37"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256ED-A6A8-4870-8022-C16B511EACBD}"/>
              </a:ext>
            </a:extLst>
          </p:cNvPr>
          <p:cNvSpPr>
            <a:spLocks noGrp="1"/>
          </p:cNvSpPr>
          <p:nvPr>
            <p:ph type="title"/>
          </p:nvPr>
        </p:nvSpPr>
        <p:spPr/>
        <p:txBody>
          <a:bodyPr/>
          <a:lstStyle/>
          <a:p>
            <a:r>
              <a:rPr lang="en-US"/>
              <a:t>Deploying EDM</a:t>
            </a:r>
          </a:p>
        </p:txBody>
      </p:sp>
    </p:spTree>
    <p:extLst>
      <p:ext uri="{BB962C8B-B14F-4D97-AF65-F5344CB8AC3E}">
        <p14:creationId xmlns:p14="http://schemas.microsoft.com/office/powerpoint/2010/main" val="36112309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CD9A-CBBA-4512-8FDF-9126AD38D4E0}"/>
              </a:ext>
            </a:extLst>
          </p:cNvPr>
          <p:cNvSpPr>
            <a:spLocks noGrp="1"/>
          </p:cNvSpPr>
          <p:nvPr>
            <p:ph type="title"/>
          </p:nvPr>
        </p:nvSpPr>
        <p:spPr>
          <a:xfrm>
            <a:off x="0" y="0"/>
            <a:ext cx="12436475" cy="794064"/>
          </a:xfrm>
        </p:spPr>
        <p:txBody>
          <a:bodyPr/>
          <a:lstStyle/>
          <a:p>
            <a:r>
              <a:rPr lang="en-US" sz="3600" dirty="0"/>
              <a:t>Deploying EDM (short version)</a:t>
            </a:r>
          </a:p>
        </p:txBody>
      </p:sp>
      <p:sp>
        <p:nvSpPr>
          <p:cNvPr id="5" name="Text Placeholder 4">
            <a:extLst>
              <a:ext uri="{FF2B5EF4-FFF2-40B4-BE49-F238E27FC236}">
                <a16:creationId xmlns:a16="http://schemas.microsoft.com/office/drawing/2014/main" id="{E39AB56E-3AC8-6E9B-FB8D-24C3647CE9CF}"/>
              </a:ext>
            </a:extLst>
          </p:cNvPr>
          <p:cNvSpPr>
            <a:spLocks noGrp="1"/>
          </p:cNvSpPr>
          <p:nvPr>
            <p:ph type="body" sz="quarter" idx="12"/>
          </p:nvPr>
        </p:nvSpPr>
        <p:spPr>
          <a:xfrm>
            <a:off x="388937" y="1228191"/>
            <a:ext cx="11658600" cy="4690515"/>
          </a:xfrm>
        </p:spPr>
        <p:txBody>
          <a:bodyPr/>
          <a:lstStyle/>
          <a:p>
            <a:r>
              <a:rPr lang="en-US" dirty="0"/>
              <a:t>Step 1: Create your schema</a:t>
            </a:r>
          </a:p>
          <a:p>
            <a:pPr lvl="1"/>
            <a:r>
              <a:rPr lang="en-US" dirty="0"/>
              <a:t>From compliance center or via PowerShell</a:t>
            </a:r>
          </a:p>
          <a:p>
            <a:r>
              <a:rPr lang="en-US" dirty="0"/>
              <a:t>Step 2: Define your sensitive info types</a:t>
            </a:r>
          </a:p>
          <a:p>
            <a:pPr lvl="1"/>
            <a:r>
              <a:rPr lang="en-US" dirty="0"/>
              <a:t>Can be done after step 3 or more likely in parallel</a:t>
            </a:r>
          </a:p>
          <a:p>
            <a:r>
              <a:rPr lang="en-US" dirty="0"/>
              <a:t>Step 3: Hash and upload your data</a:t>
            </a:r>
          </a:p>
          <a:p>
            <a:endParaRPr lang="en-US" dirty="0"/>
          </a:p>
          <a:p>
            <a:endParaRPr lang="en-US" dirty="0"/>
          </a:p>
          <a:p>
            <a:endParaRPr lang="en-US" dirty="0"/>
          </a:p>
          <a:p>
            <a:r>
              <a:rPr lang="en-US" dirty="0"/>
              <a:t>Step 4: Profit!</a:t>
            </a:r>
          </a:p>
        </p:txBody>
      </p:sp>
      <p:graphicFrame>
        <p:nvGraphicFramePr>
          <p:cNvPr id="6" name="Diagram 5">
            <a:extLst>
              <a:ext uri="{FF2B5EF4-FFF2-40B4-BE49-F238E27FC236}">
                <a16:creationId xmlns:a16="http://schemas.microsoft.com/office/drawing/2014/main" id="{9E298251-5883-A850-6522-D301186D2821}"/>
              </a:ext>
            </a:extLst>
          </p:cNvPr>
          <p:cNvGraphicFramePr/>
          <p:nvPr>
            <p:extLst>
              <p:ext uri="{D42A27DB-BD31-4B8C-83A1-F6EECF244321}">
                <p14:modId xmlns:p14="http://schemas.microsoft.com/office/powerpoint/2010/main" val="1446030796"/>
              </p:ext>
            </p:extLst>
          </p:nvPr>
        </p:nvGraphicFramePr>
        <p:xfrm>
          <a:off x="565100" y="2298766"/>
          <a:ext cx="11091093" cy="4393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316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6ABC-9ABF-4864-A32C-BB029FD3F90D}"/>
              </a:ext>
            </a:extLst>
          </p:cNvPr>
          <p:cNvSpPr>
            <a:spLocks noGrp="1" noChangeAspect="1"/>
          </p:cNvSpPr>
          <p:nvPr>
            <p:ph type="title"/>
          </p:nvPr>
        </p:nvSpPr>
        <p:spPr/>
        <p:txBody>
          <a:bodyPr/>
          <a:lstStyle/>
          <a:p>
            <a:r>
              <a:rPr lang="en-US"/>
              <a:t>EDM schema and sensitive types, oh my…</a:t>
            </a:r>
          </a:p>
        </p:txBody>
      </p:sp>
      <p:graphicFrame>
        <p:nvGraphicFramePr>
          <p:cNvPr id="6" name="Table 5">
            <a:extLst>
              <a:ext uri="{FF2B5EF4-FFF2-40B4-BE49-F238E27FC236}">
                <a16:creationId xmlns:a16="http://schemas.microsoft.com/office/drawing/2014/main" id="{331EBDAC-A5D3-41BB-B5B7-0F2B4265110D}"/>
              </a:ext>
            </a:extLst>
          </p:cNvPr>
          <p:cNvGraphicFramePr>
            <a:graphicFrameLocks noGrp="1" noChangeAspect="1"/>
          </p:cNvGraphicFramePr>
          <p:nvPr/>
        </p:nvGraphicFramePr>
        <p:xfrm>
          <a:off x="3155054" y="3741785"/>
          <a:ext cx="5524854" cy="1150212"/>
        </p:xfrm>
        <a:graphic>
          <a:graphicData uri="http://schemas.openxmlformats.org/drawingml/2006/table">
            <a:tbl>
              <a:tblPr firstRow="1" bandRow="1">
                <a:tableStyleId>{5C22544A-7EE6-4342-B048-85BDC9FD1C3A}</a:tableStyleId>
              </a:tblPr>
              <a:tblGrid>
                <a:gridCol w="1530959">
                  <a:extLst>
                    <a:ext uri="{9D8B030D-6E8A-4147-A177-3AD203B41FA5}">
                      <a16:colId xmlns:a16="http://schemas.microsoft.com/office/drawing/2014/main" val="923334316"/>
                    </a:ext>
                  </a:extLst>
                </a:gridCol>
                <a:gridCol w="830122">
                  <a:extLst>
                    <a:ext uri="{9D8B030D-6E8A-4147-A177-3AD203B41FA5}">
                      <a16:colId xmlns:a16="http://schemas.microsoft.com/office/drawing/2014/main" val="1708546668"/>
                    </a:ext>
                  </a:extLst>
                </a:gridCol>
                <a:gridCol w="1412297">
                  <a:extLst>
                    <a:ext uri="{9D8B030D-6E8A-4147-A177-3AD203B41FA5}">
                      <a16:colId xmlns:a16="http://schemas.microsoft.com/office/drawing/2014/main" val="3160838668"/>
                    </a:ext>
                  </a:extLst>
                </a:gridCol>
                <a:gridCol w="1751476">
                  <a:extLst>
                    <a:ext uri="{9D8B030D-6E8A-4147-A177-3AD203B41FA5}">
                      <a16:colId xmlns:a16="http://schemas.microsoft.com/office/drawing/2014/main" val="2034980485"/>
                    </a:ext>
                  </a:extLst>
                </a:gridCol>
              </a:tblGrid>
              <a:tr h="287553">
                <a:tc>
                  <a:txBody>
                    <a:bodyPr/>
                    <a:lstStyle/>
                    <a:p>
                      <a:pPr algn="ctr"/>
                      <a:r>
                        <a:rPr lang="en-US" sz="1400"/>
                        <a:t>Customer ID (*)</a:t>
                      </a:r>
                    </a:p>
                  </a:txBody>
                  <a:tcPr marL="93260" marR="93260" marT="34973" marB="34973"/>
                </a:tc>
                <a:tc>
                  <a:txBody>
                    <a:bodyPr/>
                    <a:lstStyle/>
                    <a:p>
                      <a:pPr algn="ctr"/>
                      <a:r>
                        <a:rPr lang="en-US" sz="1400"/>
                        <a:t>SSN (*)</a:t>
                      </a:r>
                    </a:p>
                  </a:txBody>
                  <a:tcPr marL="93260" marR="93260" marT="34973" marB="34973"/>
                </a:tc>
                <a:tc>
                  <a:txBody>
                    <a:bodyPr/>
                    <a:lstStyle/>
                    <a:p>
                      <a:pPr algn="ctr"/>
                      <a:r>
                        <a:rPr lang="en-US" sz="1400"/>
                        <a:t>First Name</a:t>
                      </a:r>
                    </a:p>
                  </a:txBody>
                  <a:tcPr marL="93260" marR="93260" marT="34973" marB="34973"/>
                </a:tc>
                <a:tc>
                  <a:txBody>
                    <a:bodyPr/>
                    <a:lstStyle/>
                    <a:p>
                      <a:pPr algn="ctr"/>
                      <a:r>
                        <a:rPr lang="en-US" sz="1400"/>
                        <a:t>Last Name</a:t>
                      </a:r>
                    </a:p>
                  </a:txBody>
                  <a:tcPr marL="93260" marR="93260" marT="34973" marB="34973"/>
                </a:tc>
                <a:extLst>
                  <a:ext uri="{0D108BD9-81ED-4DB2-BD59-A6C34878D82A}">
                    <a16:rowId xmlns:a16="http://schemas.microsoft.com/office/drawing/2014/main" val="1483792288"/>
                  </a:ext>
                </a:extLst>
              </a:tr>
              <a:tr h="287553">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extLst>
                  <a:ext uri="{0D108BD9-81ED-4DB2-BD59-A6C34878D82A}">
                    <a16:rowId xmlns:a16="http://schemas.microsoft.com/office/drawing/2014/main" val="1245238093"/>
                  </a:ext>
                </a:extLst>
              </a:tr>
              <a:tr h="287553">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extLst>
                  <a:ext uri="{0D108BD9-81ED-4DB2-BD59-A6C34878D82A}">
                    <a16:rowId xmlns:a16="http://schemas.microsoft.com/office/drawing/2014/main" val="1173185689"/>
                  </a:ext>
                </a:extLst>
              </a:tr>
              <a:tr h="287553">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tc>
                  <a:txBody>
                    <a:bodyPr/>
                    <a:lstStyle/>
                    <a:p>
                      <a:endParaRPr lang="en-US" sz="1400"/>
                    </a:p>
                  </a:txBody>
                  <a:tcPr marL="93260" marR="93260" marT="34973" marB="34973"/>
                </a:tc>
                <a:extLst>
                  <a:ext uri="{0D108BD9-81ED-4DB2-BD59-A6C34878D82A}">
                    <a16:rowId xmlns:a16="http://schemas.microsoft.com/office/drawing/2014/main" val="891754235"/>
                  </a:ext>
                </a:extLst>
              </a:tr>
            </a:tbl>
          </a:graphicData>
        </a:graphic>
      </p:graphicFrame>
      <p:grpSp>
        <p:nvGrpSpPr>
          <p:cNvPr id="22" name="Group 21">
            <a:extLst>
              <a:ext uri="{FF2B5EF4-FFF2-40B4-BE49-F238E27FC236}">
                <a16:creationId xmlns:a16="http://schemas.microsoft.com/office/drawing/2014/main" id="{8131D8E7-6A9A-4FB4-836C-D95CF9042E39}"/>
              </a:ext>
            </a:extLst>
          </p:cNvPr>
          <p:cNvGrpSpPr/>
          <p:nvPr/>
        </p:nvGrpSpPr>
        <p:grpSpPr>
          <a:xfrm>
            <a:off x="3155052" y="2660621"/>
            <a:ext cx="2351727" cy="1076901"/>
            <a:chOff x="3092605" y="2608689"/>
            <a:chExt cx="2305824" cy="1055881"/>
          </a:xfrm>
        </p:grpSpPr>
        <p:sp>
          <p:nvSpPr>
            <p:cNvPr id="8" name="Left Brace 7">
              <a:extLst>
                <a:ext uri="{FF2B5EF4-FFF2-40B4-BE49-F238E27FC236}">
                  <a16:creationId xmlns:a16="http://schemas.microsoft.com/office/drawing/2014/main" id="{42E85FD9-3BCD-4D4F-8A99-FA54FD196EF5}"/>
                </a:ext>
              </a:extLst>
            </p:cNvPr>
            <p:cNvSpPr/>
            <p:nvPr/>
          </p:nvSpPr>
          <p:spPr>
            <a:xfrm rot="5400000">
              <a:off x="3982069" y="2248211"/>
              <a:ext cx="526895" cy="2305824"/>
            </a:xfrm>
            <a:prstGeom prst="leftBrace">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7" name="Rectangle: Rounded Corners 6">
              <a:extLst>
                <a:ext uri="{FF2B5EF4-FFF2-40B4-BE49-F238E27FC236}">
                  <a16:creationId xmlns:a16="http://schemas.microsoft.com/office/drawing/2014/main" id="{E5D1F7DD-1C87-437F-B18C-3C0F8AE584FD}"/>
                </a:ext>
              </a:extLst>
            </p:cNvPr>
            <p:cNvSpPr/>
            <p:nvPr/>
          </p:nvSpPr>
          <p:spPr bwMode="auto">
            <a:xfrm>
              <a:off x="3221742" y="2608689"/>
              <a:ext cx="1907662" cy="526895"/>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428">
                  <a:gradFill>
                    <a:gsLst>
                      <a:gs pos="0">
                        <a:srgbClr val="FFFFFF"/>
                      </a:gs>
                      <a:gs pos="100000">
                        <a:srgbClr val="FFFFFF"/>
                      </a:gs>
                    </a:gsLst>
                    <a:lin ang="5400000" scaled="0"/>
                  </a:gradFill>
                  <a:ea typeface="Segoe UI" pitchFamily="34" charset="0"/>
                  <a:cs typeface="Segoe UI" pitchFamily="34" charset="0"/>
                </a:rPr>
                <a:t>Searchable Fields</a:t>
              </a:r>
            </a:p>
          </p:txBody>
        </p:sp>
      </p:grpSp>
      <p:sp>
        <p:nvSpPr>
          <p:cNvPr id="10" name="Speech Bubble: Rectangle 9">
            <a:extLst>
              <a:ext uri="{FF2B5EF4-FFF2-40B4-BE49-F238E27FC236}">
                <a16:creationId xmlns:a16="http://schemas.microsoft.com/office/drawing/2014/main" id="{B458BBC2-298F-4B66-ADBE-ED0E53C8B548}"/>
              </a:ext>
            </a:extLst>
          </p:cNvPr>
          <p:cNvSpPr/>
          <p:nvPr/>
        </p:nvSpPr>
        <p:spPr bwMode="auto">
          <a:xfrm>
            <a:off x="445701" y="1509002"/>
            <a:ext cx="1524010" cy="909857"/>
          </a:xfrm>
          <a:prstGeom prst="wedgeRectCallout">
            <a:avLst>
              <a:gd name="adj1" fmla="val 123197"/>
              <a:gd name="adj2" fmla="val -375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a:solidFill>
                  <a:schemeClr val="bg1"/>
                </a:solidFill>
                <a:ea typeface="Segoe UI" pitchFamily="34" charset="0"/>
                <a:cs typeface="Segoe UI" pitchFamily="34" charset="0"/>
              </a:rPr>
              <a:t>EDM Data Schema</a:t>
            </a:r>
          </a:p>
          <a:p>
            <a:pPr algn="ctr" defTabSz="951028" fontAlgn="base">
              <a:spcBef>
                <a:spcPct val="0"/>
              </a:spcBef>
              <a:spcAft>
                <a:spcPct val="0"/>
              </a:spcAft>
            </a:pPr>
            <a:r>
              <a:rPr lang="en-US" sz="1224">
                <a:solidFill>
                  <a:schemeClr val="bg1"/>
                </a:solidFill>
                <a:ea typeface="Segoe UI" pitchFamily="34" charset="0"/>
                <a:cs typeface="Segoe UI" pitchFamily="34" charset="0"/>
              </a:rPr>
              <a:t>(Name &amp; Fields)</a:t>
            </a:r>
          </a:p>
        </p:txBody>
      </p:sp>
      <p:sp>
        <p:nvSpPr>
          <p:cNvPr id="12" name="Speech Bubble: Rectangle 11">
            <a:extLst>
              <a:ext uri="{FF2B5EF4-FFF2-40B4-BE49-F238E27FC236}">
                <a16:creationId xmlns:a16="http://schemas.microsoft.com/office/drawing/2014/main" id="{FD83A04D-58AC-4967-98A0-BC8BD1BB53DE}"/>
              </a:ext>
            </a:extLst>
          </p:cNvPr>
          <p:cNvSpPr/>
          <p:nvPr/>
        </p:nvSpPr>
        <p:spPr bwMode="auto">
          <a:xfrm>
            <a:off x="445701" y="3741785"/>
            <a:ext cx="1524010" cy="621894"/>
          </a:xfrm>
          <a:prstGeom prst="wedgeRectCallout">
            <a:avLst>
              <a:gd name="adj1" fmla="val 119466"/>
              <a:gd name="adj2" fmla="val 837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a:gradFill>
                  <a:gsLst>
                    <a:gs pos="0">
                      <a:srgbClr val="FFFFFF"/>
                    </a:gs>
                    <a:gs pos="100000">
                      <a:srgbClr val="FFFFFF"/>
                    </a:gs>
                  </a:gsLst>
                  <a:lin ang="5400000" scaled="0"/>
                </a:gradFill>
                <a:ea typeface="Segoe UI" pitchFamily="34" charset="0"/>
                <a:cs typeface="Segoe UI" pitchFamily="34" charset="0"/>
              </a:rPr>
              <a:t>EDM Lookup Data</a:t>
            </a:r>
          </a:p>
        </p:txBody>
      </p:sp>
      <p:grpSp>
        <p:nvGrpSpPr>
          <p:cNvPr id="27" name="Group 26">
            <a:extLst>
              <a:ext uri="{FF2B5EF4-FFF2-40B4-BE49-F238E27FC236}">
                <a16:creationId xmlns:a16="http://schemas.microsoft.com/office/drawing/2014/main" id="{2B8A4F49-85F0-492A-B530-5E2EE9B37587}"/>
              </a:ext>
            </a:extLst>
          </p:cNvPr>
          <p:cNvGrpSpPr/>
          <p:nvPr/>
        </p:nvGrpSpPr>
        <p:grpSpPr>
          <a:xfrm>
            <a:off x="3052695" y="1769164"/>
            <a:ext cx="5524854" cy="1840410"/>
            <a:chOff x="2992245" y="1734632"/>
            <a:chExt cx="5417015" cy="1804487"/>
          </a:xfrm>
        </p:grpSpPr>
        <p:sp>
          <p:nvSpPr>
            <p:cNvPr id="5" name="Rectangle: Rounded Corners 4">
              <a:extLst>
                <a:ext uri="{FF2B5EF4-FFF2-40B4-BE49-F238E27FC236}">
                  <a16:creationId xmlns:a16="http://schemas.microsoft.com/office/drawing/2014/main" id="{701A3502-A589-45EF-9B1A-64F0521932F0}"/>
                </a:ext>
              </a:extLst>
            </p:cNvPr>
            <p:cNvSpPr>
              <a:spLocks noChangeAspect="1"/>
            </p:cNvSpPr>
            <p:nvPr/>
          </p:nvSpPr>
          <p:spPr bwMode="auto">
            <a:xfrm>
              <a:off x="2992245" y="1734632"/>
              <a:ext cx="5417015" cy="526895"/>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836">
                  <a:solidFill>
                    <a:schemeClr val="bg1"/>
                  </a:solidFill>
                  <a:ea typeface="Segoe UI" pitchFamily="34" charset="0"/>
                  <a:cs typeface="Segoe UI" pitchFamily="34" charset="0"/>
                </a:rPr>
                <a:t>Data source name, Fields </a:t>
              </a:r>
            </a:p>
          </p:txBody>
        </p:sp>
        <p:sp>
          <p:nvSpPr>
            <p:cNvPr id="24" name="Arrow: Down 23">
              <a:extLst>
                <a:ext uri="{FF2B5EF4-FFF2-40B4-BE49-F238E27FC236}">
                  <a16:creationId xmlns:a16="http://schemas.microsoft.com/office/drawing/2014/main" id="{BCDCFA48-8DC5-41E3-8934-6679CA709C07}"/>
                </a:ext>
              </a:extLst>
            </p:cNvPr>
            <p:cNvSpPr/>
            <p:nvPr/>
          </p:nvSpPr>
          <p:spPr bwMode="auto">
            <a:xfrm rot="10800000">
              <a:off x="5860656" y="2371646"/>
              <a:ext cx="699977" cy="1167473"/>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18FBD19D-05EE-4D67-AE55-47940B15EE81}"/>
              </a:ext>
            </a:extLst>
          </p:cNvPr>
          <p:cNvGrpSpPr/>
          <p:nvPr/>
        </p:nvGrpSpPr>
        <p:grpSpPr>
          <a:xfrm>
            <a:off x="3186457" y="2434625"/>
            <a:ext cx="9029254" cy="4117103"/>
            <a:chOff x="3123397" y="2387104"/>
            <a:chExt cx="8853013" cy="4036742"/>
          </a:xfrm>
        </p:grpSpPr>
        <p:grpSp>
          <p:nvGrpSpPr>
            <p:cNvPr id="23" name="Group 22">
              <a:extLst>
                <a:ext uri="{FF2B5EF4-FFF2-40B4-BE49-F238E27FC236}">
                  <a16:creationId xmlns:a16="http://schemas.microsoft.com/office/drawing/2014/main" id="{9C9E49F8-A6D9-4B69-B699-61C44859E769}"/>
                </a:ext>
              </a:extLst>
            </p:cNvPr>
            <p:cNvGrpSpPr/>
            <p:nvPr/>
          </p:nvGrpSpPr>
          <p:grpSpPr>
            <a:xfrm>
              <a:off x="9054791" y="2387104"/>
              <a:ext cx="2921619" cy="4036742"/>
              <a:chOff x="9054791" y="2387104"/>
              <a:chExt cx="2921619" cy="4036742"/>
            </a:xfrm>
          </p:grpSpPr>
          <p:sp>
            <p:nvSpPr>
              <p:cNvPr id="14" name="Rectangle: Rounded Corners 13">
                <a:extLst>
                  <a:ext uri="{FF2B5EF4-FFF2-40B4-BE49-F238E27FC236}">
                    <a16:creationId xmlns:a16="http://schemas.microsoft.com/office/drawing/2014/main" id="{D3B06DCE-A11A-4F83-B62D-4D2C29460637}"/>
                  </a:ext>
                </a:extLst>
              </p:cNvPr>
              <p:cNvSpPr/>
              <p:nvPr/>
            </p:nvSpPr>
            <p:spPr bwMode="auto">
              <a:xfrm>
                <a:off x="9054791" y="2387104"/>
                <a:ext cx="2921619" cy="403674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EDM Sensitive Type</a:t>
                </a:r>
              </a:p>
            </p:txBody>
          </p:sp>
          <p:sp>
            <p:nvSpPr>
              <p:cNvPr id="16" name="Speech Bubble: Rectangle 15">
                <a:extLst>
                  <a:ext uri="{FF2B5EF4-FFF2-40B4-BE49-F238E27FC236}">
                    <a16:creationId xmlns:a16="http://schemas.microsoft.com/office/drawing/2014/main" id="{5965D951-957C-4C74-AD68-8742CA696D5F}"/>
                  </a:ext>
                </a:extLst>
              </p:cNvPr>
              <p:cNvSpPr/>
              <p:nvPr/>
            </p:nvSpPr>
            <p:spPr bwMode="auto">
              <a:xfrm>
                <a:off x="9469866" y="3144642"/>
                <a:ext cx="2114615" cy="1048215"/>
              </a:xfrm>
              <a:prstGeom prst="wedgeRectCallout">
                <a:avLst>
                  <a:gd name="adj1" fmla="val -267795"/>
                  <a:gd name="adj2" fmla="val 966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428" b="1" err="1">
                    <a:gradFill>
                      <a:gsLst>
                        <a:gs pos="0">
                          <a:srgbClr val="FFFFFF"/>
                        </a:gs>
                        <a:gs pos="100000">
                          <a:srgbClr val="FFFFFF"/>
                        </a:gs>
                      </a:gsLst>
                      <a:lin ang="5400000" scaled="0"/>
                    </a:gradFill>
                    <a:ea typeface="Segoe UI" pitchFamily="34" charset="0"/>
                    <a:cs typeface="Segoe UI" pitchFamily="34" charset="0"/>
                  </a:rPr>
                  <a:t>idMatch</a:t>
                </a:r>
                <a:endParaRPr lang="en-US" sz="1428" b="1">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122">
                    <a:gradFill>
                      <a:gsLst>
                        <a:gs pos="0">
                          <a:srgbClr val="FFFFFF"/>
                        </a:gs>
                        <a:gs pos="100000">
                          <a:srgbClr val="FFFFFF"/>
                        </a:gs>
                      </a:gsLst>
                      <a:lin ang="5400000" scaled="0"/>
                    </a:gradFill>
                    <a:ea typeface="Segoe UI" pitchFamily="34" charset="0"/>
                    <a:cs typeface="Segoe UI" pitchFamily="34" charset="0"/>
                  </a:rPr>
                  <a:t>Points to an index field. Exact matches of user content with lookup data</a:t>
                </a:r>
              </a:p>
            </p:txBody>
          </p:sp>
          <p:sp>
            <p:nvSpPr>
              <p:cNvPr id="19" name="Speech Bubble: Rectangle 18">
                <a:extLst>
                  <a:ext uri="{FF2B5EF4-FFF2-40B4-BE49-F238E27FC236}">
                    <a16:creationId xmlns:a16="http://schemas.microsoft.com/office/drawing/2014/main" id="{4776B984-7D0A-47F2-9D04-5B4680735581}"/>
                  </a:ext>
                </a:extLst>
              </p:cNvPr>
              <p:cNvSpPr/>
              <p:nvPr/>
            </p:nvSpPr>
            <p:spPr bwMode="auto">
              <a:xfrm>
                <a:off x="9469866" y="4683109"/>
                <a:ext cx="2114615" cy="1048215"/>
              </a:xfrm>
              <a:prstGeom prst="wedgeRectCallout">
                <a:avLst>
                  <a:gd name="adj1" fmla="val -146506"/>
                  <a:gd name="adj2" fmla="val -512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428" b="1">
                    <a:solidFill>
                      <a:schemeClr val="bg1"/>
                    </a:solidFill>
                    <a:ea typeface="Segoe UI" pitchFamily="34" charset="0"/>
                    <a:cs typeface="Segoe UI" pitchFamily="34" charset="0"/>
                  </a:rPr>
                  <a:t>Match</a:t>
                </a:r>
              </a:p>
              <a:p>
                <a:pPr defTabSz="951028" fontAlgn="base">
                  <a:spcBef>
                    <a:spcPct val="0"/>
                  </a:spcBef>
                  <a:spcAft>
                    <a:spcPct val="0"/>
                  </a:spcAft>
                </a:pPr>
                <a:r>
                  <a:rPr lang="en-US" sz="1122">
                    <a:solidFill>
                      <a:schemeClr val="bg1"/>
                    </a:solidFill>
                    <a:ea typeface="Segoe UI" pitchFamily="34" charset="0"/>
                    <a:cs typeface="Segoe UI" pitchFamily="34" charset="0"/>
                  </a:rPr>
                  <a:t>Target specific column values in the rows mapped to </a:t>
                </a:r>
                <a:r>
                  <a:rPr lang="en-US" sz="1122" err="1">
                    <a:solidFill>
                      <a:schemeClr val="bg1"/>
                    </a:solidFill>
                    <a:ea typeface="Segoe UI" pitchFamily="34" charset="0"/>
                    <a:cs typeface="Segoe UI" pitchFamily="34" charset="0"/>
                  </a:rPr>
                  <a:t>idMatch</a:t>
                </a:r>
                <a:endParaRPr lang="en-US" sz="1122">
                  <a:solidFill>
                    <a:schemeClr val="bg1"/>
                  </a:soli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08DF7A46-6EA4-4A08-8F00-7D1D66B715F1}"/>
                </a:ext>
              </a:extLst>
            </p:cNvPr>
            <p:cNvPicPr>
              <a:picLocks noChangeAspect="1"/>
            </p:cNvPicPr>
            <p:nvPr/>
          </p:nvPicPr>
          <p:blipFill>
            <a:blip r:embed="rId3"/>
            <a:stretch>
              <a:fillRect/>
            </a:stretch>
          </p:blipFill>
          <p:spPr>
            <a:xfrm>
              <a:off x="3123397" y="5155537"/>
              <a:ext cx="5355431" cy="1151573"/>
            </a:xfrm>
            <a:prstGeom prst="rect">
              <a:avLst/>
            </a:prstGeom>
          </p:spPr>
        </p:pic>
      </p:grpSp>
      <p:pic>
        <p:nvPicPr>
          <p:cNvPr id="26" name="Picture 25">
            <a:extLst>
              <a:ext uri="{FF2B5EF4-FFF2-40B4-BE49-F238E27FC236}">
                <a16:creationId xmlns:a16="http://schemas.microsoft.com/office/drawing/2014/main" id="{01CD62D6-6EEA-4E52-BD2E-3B397D788DDF}"/>
              </a:ext>
            </a:extLst>
          </p:cNvPr>
          <p:cNvPicPr>
            <a:picLocks noChangeAspect="1"/>
          </p:cNvPicPr>
          <p:nvPr/>
        </p:nvPicPr>
        <p:blipFill>
          <a:blip r:embed="rId4"/>
          <a:stretch>
            <a:fillRect/>
          </a:stretch>
        </p:blipFill>
        <p:spPr>
          <a:xfrm>
            <a:off x="3052694" y="1288752"/>
            <a:ext cx="3403517" cy="1073951"/>
          </a:xfrm>
          <a:prstGeom prst="rect">
            <a:avLst/>
          </a:prstGeom>
          <a:ln>
            <a:solidFill>
              <a:schemeClr val="bg1"/>
            </a:solidFill>
          </a:ln>
        </p:spPr>
      </p:pic>
      <p:sp>
        <p:nvSpPr>
          <p:cNvPr id="29" name="Rectangle 28">
            <a:extLst>
              <a:ext uri="{FF2B5EF4-FFF2-40B4-BE49-F238E27FC236}">
                <a16:creationId xmlns:a16="http://schemas.microsoft.com/office/drawing/2014/main" id="{C1D86D2A-8AAC-4F81-AAB9-669B801A76CB}"/>
              </a:ext>
            </a:extLst>
          </p:cNvPr>
          <p:cNvSpPr/>
          <p:nvPr/>
        </p:nvSpPr>
        <p:spPr bwMode="auto">
          <a:xfrm>
            <a:off x="3604268" y="5558315"/>
            <a:ext cx="3805022" cy="287104"/>
          </a:xfrm>
          <a:prstGeom prst="rect">
            <a:avLst/>
          </a:prstGeom>
          <a:solidFill>
            <a:schemeClr val="accent1">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311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8186-6350-46AB-AC51-17AD9A60CC09}"/>
              </a:ext>
            </a:extLst>
          </p:cNvPr>
          <p:cNvSpPr>
            <a:spLocks noGrp="1"/>
          </p:cNvSpPr>
          <p:nvPr>
            <p:ph type="title"/>
          </p:nvPr>
        </p:nvSpPr>
        <p:spPr/>
        <p:txBody>
          <a:bodyPr/>
          <a:lstStyle/>
          <a:p>
            <a:r>
              <a:rPr lang="en-US"/>
              <a:t>Define EDM Schema (the hard way)</a:t>
            </a:r>
          </a:p>
        </p:txBody>
      </p:sp>
      <p:sp>
        <p:nvSpPr>
          <p:cNvPr id="3" name="Text Placeholder 2">
            <a:extLst>
              <a:ext uri="{FF2B5EF4-FFF2-40B4-BE49-F238E27FC236}">
                <a16:creationId xmlns:a16="http://schemas.microsoft.com/office/drawing/2014/main" id="{AF6A7EF1-CD8C-4EF1-8FC2-854367A6A1C4}"/>
              </a:ext>
            </a:extLst>
          </p:cNvPr>
          <p:cNvSpPr>
            <a:spLocks noGrp="1"/>
          </p:cNvSpPr>
          <p:nvPr>
            <p:ph type="body" sz="quarter" idx="12"/>
          </p:nvPr>
        </p:nvSpPr>
        <p:spPr>
          <a:xfrm>
            <a:off x="1046285" y="4275405"/>
            <a:ext cx="11515061" cy="2926699"/>
          </a:xfrm>
        </p:spPr>
        <p:txBody>
          <a:bodyPr/>
          <a:lstStyle/>
          <a:p>
            <a:pPr marL="0" indent="0">
              <a:buNone/>
            </a:pPr>
            <a:endParaRPr lang="en-US" sz="2448">
              <a:solidFill>
                <a:schemeClr val="tx2"/>
              </a:solidFill>
              <a:latin typeface="Consolas" panose="020B0609020204030204" pitchFamily="49" charset="0"/>
            </a:endParaRPr>
          </a:p>
          <a:p>
            <a:pPr marL="0" indent="0">
              <a:buNone/>
            </a:pPr>
            <a:r>
              <a:rPr lang="en-US" sz="2448">
                <a:solidFill>
                  <a:schemeClr val="tx2"/>
                </a:solidFill>
                <a:latin typeface="Consolas" panose="020B0609020204030204" pitchFamily="49" charset="0"/>
              </a:rPr>
              <a:t>$</a:t>
            </a:r>
            <a:r>
              <a:rPr lang="en-US" sz="2448" err="1">
                <a:solidFill>
                  <a:schemeClr val="tx2"/>
                </a:solidFill>
                <a:latin typeface="Consolas" panose="020B0609020204030204" pitchFamily="49" charset="0"/>
              </a:rPr>
              <a:t>edmSchemaXml</a:t>
            </a:r>
            <a:r>
              <a:rPr lang="en-US" sz="2448">
                <a:solidFill>
                  <a:schemeClr val="tx2"/>
                </a:solidFill>
                <a:latin typeface="Consolas" panose="020B0609020204030204" pitchFamily="49" charset="0"/>
              </a:rPr>
              <a:t>=Get-Content .\edm.xml -Encoding Byte -</a:t>
            </a:r>
            <a:r>
              <a:rPr lang="en-US" sz="2448" err="1">
                <a:solidFill>
                  <a:schemeClr val="tx2"/>
                </a:solidFill>
                <a:latin typeface="Consolas" panose="020B0609020204030204" pitchFamily="49" charset="0"/>
              </a:rPr>
              <a:t>ReadCount</a:t>
            </a:r>
            <a:r>
              <a:rPr lang="en-US" sz="2448">
                <a:solidFill>
                  <a:schemeClr val="tx2"/>
                </a:solidFill>
                <a:latin typeface="Consolas" panose="020B0609020204030204" pitchFamily="49" charset="0"/>
              </a:rPr>
              <a:t> 0</a:t>
            </a:r>
          </a:p>
          <a:p>
            <a:pPr marL="0" indent="0">
              <a:buNone/>
            </a:pPr>
            <a:r>
              <a:rPr lang="en-US" sz="2448">
                <a:solidFill>
                  <a:schemeClr val="tx2"/>
                </a:solidFill>
                <a:latin typeface="Consolas" panose="020B0609020204030204" pitchFamily="49" charset="0"/>
              </a:rPr>
              <a:t>New-</a:t>
            </a:r>
            <a:r>
              <a:rPr lang="en-US" sz="2448" err="1">
                <a:solidFill>
                  <a:schemeClr val="tx2"/>
                </a:solidFill>
                <a:latin typeface="Consolas" panose="020B0609020204030204" pitchFamily="49" charset="0"/>
              </a:rPr>
              <a:t>DlpEdmSchema</a:t>
            </a:r>
            <a:r>
              <a:rPr lang="en-US" sz="2448">
                <a:solidFill>
                  <a:schemeClr val="tx2"/>
                </a:solidFill>
                <a:latin typeface="Consolas" panose="020B0609020204030204" pitchFamily="49" charset="0"/>
              </a:rPr>
              <a:t> -</a:t>
            </a:r>
            <a:r>
              <a:rPr lang="en-US" sz="2448" err="1">
                <a:solidFill>
                  <a:schemeClr val="tx2"/>
                </a:solidFill>
                <a:latin typeface="Consolas" panose="020B0609020204030204" pitchFamily="49" charset="0"/>
              </a:rPr>
              <a:t>FileData</a:t>
            </a:r>
            <a:r>
              <a:rPr lang="en-US" sz="2448">
                <a:solidFill>
                  <a:schemeClr val="tx2"/>
                </a:solidFill>
                <a:latin typeface="Consolas" panose="020B0609020204030204" pitchFamily="49" charset="0"/>
              </a:rPr>
              <a:t> $</a:t>
            </a:r>
            <a:r>
              <a:rPr lang="en-US" sz="2448" err="1">
                <a:solidFill>
                  <a:schemeClr val="tx2"/>
                </a:solidFill>
                <a:latin typeface="Consolas" panose="020B0609020204030204" pitchFamily="49" charset="0"/>
              </a:rPr>
              <a:t>edmSchemaXml</a:t>
            </a:r>
            <a:endParaRPr lang="en-US" sz="2448">
              <a:solidFill>
                <a:schemeClr val="tx2"/>
              </a:solidFill>
              <a:latin typeface="Consolas" panose="020B0609020204030204" pitchFamily="49" charset="0"/>
            </a:endParaRPr>
          </a:p>
          <a:p>
            <a:pPr marL="0" indent="0">
              <a:buNone/>
            </a:pPr>
            <a:endParaRPr lang="en-US" sz="1800">
              <a:solidFill>
                <a:schemeClr val="tx2"/>
              </a:solidFill>
              <a:latin typeface="Consolas" panose="020B0609020204030204" pitchFamily="49" charset="0"/>
            </a:endParaRPr>
          </a:p>
          <a:p>
            <a:pPr marL="0" indent="0">
              <a:buNone/>
            </a:pPr>
            <a:r>
              <a:rPr lang="en-US" sz="2448">
                <a:solidFill>
                  <a:schemeClr val="tx2"/>
                </a:solidFill>
                <a:latin typeface="Consolas" panose="020B0609020204030204" pitchFamily="49" charset="0"/>
              </a:rPr>
              <a:t>Get-</a:t>
            </a:r>
            <a:r>
              <a:rPr lang="en-US" sz="2448" err="1">
                <a:solidFill>
                  <a:schemeClr val="tx2"/>
                </a:solidFill>
                <a:latin typeface="Consolas" panose="020B0609020204030204" pitchFamily="49" charset="0"/>
              </a:rPr>
              <a:t>DLPEdmSchema</a:t>
            </a:r>
            <a:endParaRPr lang="en-US" sz="2448">
              <a:solidFill>
                <a:schemeClr val="tx2"/>
              </a:solidFill>
              <a:latin typeface="Consolas" panose="020B0609020204030204" pitchFamily="49" charset="0"/>
            </a:endParaRPr>
          </a:p>
          <a:p>
            <a:pPr marL="0" indent="0">
              <a:buNone/>
            </a:pPr>
            <a:endParaRPr lang="en-US" sz="2448">
              <a:solidFill>
                <a:schemeClr val="tx2"/>
              </a:solidFill>
              <a:latin typeface="Consolas" panose="020B0609020204030204" pitchFamily="49" charset="0"/>
            </a:endParaRPr>
          </a:p>
        </p:txBody>
      </p:sp>
      <p:graphicFrame>
        <p:nvGraphicFramePr>
          <p:cNvPr id="7" name="Table 6">
            <a:extLst>
              <a:ext uri="{FF2B5EF4-FFF2-40B4-BE49-F238E27FC236}">
                <a16:creationId xmlns:a16="http://schemas.microsoft.com/office/drawing/2014/main" id="{191DDB45-4452-4629-9828-EA0A96C18957}"/>
              </a:ext>
            </a:extLst>
          </p:cNvPr>
          <p:cNvGraphicFramePr>
            <a:graphicFrameLocks noGrp="1"/>
          </p:cNvGraphicFramePr>
          <p:nvPr/>
        </p:nvGraphicFramePr>
        <p:xfrm>
          <a:off x="2937568" y="1307396"/>
          <a:ext cx="7774734" cy="2797650"/>
        </p:xfrm>
        <a:graphic>
          <a:graphicData uri="http://schemas.openxmlformats.org/drawingml/2006/table">
            <a:tbl>
              <a:tblPr firstRow="1" firstCol="1" bandRow="1"/>
              <a:tblGrid>
                <a:gridCol w="7774734">
                  <a:extLst>
                    <a:ext uri="{9D8B030D-6E8A-4147-A177-3AD203B41FA5}">
                      <a16:colId xmlns:a16="http://schemas.microsoft.com/office/drawing/2014/main" val="458804445"/>
                    </a:ext>
                  </a:extLst>
                </a:gridCol>
              </a:tblGrid>
              <a:tr h="2797650">
                <a:tc>
                  <a:txBody>
                    <a:bodyPr/>
                    <a:lstStyle/>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xml</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version</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1.0</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encoding</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utf-8</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&lt;</a:t>
                      </a:r>
                      <a:r>
                        <a:rPr lang="en-US" sz="120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EdmSchema</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err="1">
                          <a:solidFill>
                            <a:srgbClr val="FF0000"/>
                          </a:solidFill>
                          <a:effectLst/>
                          <a:latin typeface="Consolas" panose="020B0609020204030204" pitchFamily="49" charset="0"/>
                          <a:ea typeface="Calibri" panose="020F0502020204030204" pitchFamily="34" charset="0"/>
                          <a:cs typeface="Consolas" panose="020B0609020204030204" pitchFamily="49" charset="0"/>
                        </a:rPr>
                        <a:t>xmlns</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http://schemas.microsoft.com/office/2018/</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edm</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DataStore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SampleDataStore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description</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Sample Datastore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version</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1</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id</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true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true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firstname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true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lastname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title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dob</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creditcard</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true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a:solidFill>
                            <a:srgbClr val="A31515"/>
                          </a:solidFill>
                          <a:effectLst/>
                          <a:latin typeface="Consolas" panose="020B0609020204030204" pitchFamily="49" charset="0"/>
                          <a:ea typeface="Calibri" panose="020F0502020204030204" pitchFamily="34" charset="0"/>
                          <a:cs typeface="Consolas" panose="020B0609020204030204" pitchFamily="49" charset="0"/>
                        </a:rPr>
                        <a:t>Field</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name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ssn</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unique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false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a:t>
                      </a:r>
                      <a:r>
                        <a:rPr lang="en-US" sz="1200">
                          <a:solidFill>
                            <a:srgbClr val="FF0000"/>
                          </a:solidFill>
                          <a:effectLst/>
                          <a:latin typeface="Consolas" panose="020B0609020204030204" pitchFamily="49" charset="0"/>
                          <a:ea typeface="Calibri" panose="020F0502020204030204" pitchFamily="34" charset="0"/>
                          <a:cs typeface="Consolas" panose="020B0609020204030204" pitchFamily="49" charset="0"/>
                        </a:rPr>
                        <a:t>searchable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true</a:t>
                      </a:r>
                      <a:r>
                        <a:rPr lang="en-US" sz="120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  &lt;/</a:t>
                      </a:r>
                      <a:r>
                        <a:rPr lang="en-US" sz="120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DataStore</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&lt;/</a:t>
                      </a:r>
                      <a:r>
                        <a:rPr lang="en-US" sz="1200" err="1">
                          <a:solidFill>
                            <a:srgbClr val="A31515"/>
                          </a:solidFill>
                          <a:effectLst/>
                          <a:latin typeface="Consolas" panose="020B0609020204030204" pitchFamily="49" charset="0"/>
                          <a:ea typeface="Calibri" panose="020F0502020204030204" pitchFamily="34" charset="0"/>
                          <a:cs typeface="Consolas" panose="020B0609020204030204" pitchFamily="49" charset="0"/>
                        </a:rPr>
                        <a:t>EdmSchema</a:t>
                      </a:r>
                      <a:r>
                        <a:rPr lang="en-US" sz="1200">
                          <a:solidFill>
                            <a:srgbClr val="0000FF"/>
                          </a:solidFill>
                          <a:effectLst/>
                          <a:latin typeface="Consolas" panose="020B0609020204030204" pitchFamily="49" charset="0"/>
                          <a:ea typeface="Calibri" panose="020F0502020204030204" pitchFamily="34" charset="0"/>
                          <a:cs typeface="Consolas" panose="020B0609020204030204" pitchFamily="49" charset="0"/>
                        </a:rPr>
                        <a:t>&gt;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marL="457200" marR="0" fontAlgn="base">
                        <a:lnSpc>
                          <a:spcPct val="107000"/>
                        </a:lnSpc>
                        <a:spcBef>
                          <a:spcPts val="0"/>
                        </a:spcBef>
                        <a:spcAft>
                          <a:spcPts val="0"/>
                        </a:spcAft>
                      </a:pPr>
                      <a:r>
                        <a:rPr lang="en-US" sz="120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3132" marR="8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43106791"/>
                  </a:ext>
                </a:extLst>
              </a:tr>
            </a:tbl>
          </a:graphicData>
        </a:graphic>
      </p:graphicFrame>
      <p:sp>
        <p:nvSpPr>
          <p:cNvPr id="9" name="Rectangle 8">
            <a:extLst>
              <a:ext uri="{FF2B5EF4-FFF2-40B4-BE49-F238E27FC236}">
                <a16:creationId xmlns:a16="http://schemas.microsoft.com/office/drawing/2014/main" id="{FAA79274-750C-498B-9063-248D5A4245D5}"/>
              </a:ext>
            </a:extLst>
          </p:cNvPr>
          <p:cNvSpPr/>
          <p:nvPr/>
        </p:nvSpPr>
        <p:spPr>
          <a:xfrm>
            <a:off x="5364110" y="4094005"/>
            <a:ext cx="2879412" cy="382308"/>
          </a:xfrm>
          <a:prstGeom prst="rect">
            <a:avLst/>
          </a:prstGeom>
        </p:spPr>
        <p:txBody>
          <a:bodyPr wrap="none">
            <a:spAutoFit/>
          </a:bodyPr>
          <a:lstStyle/>
          <a:p>
            <a:r>
              <a:rPr lang="en-US" sz="1836">
                <a:solidFill>
                  <a:schemeClr val="accent5"/>
                </a:solidFill>
              </a:rPr>
              <a:t>Sample EDM Schema xml</a:t>
            </a:r>
          </a:p>
        </p:txBody>
      </p:sp>
      <p:sp>
        <p:nvSpPr>
          <p:cNvPr id="4" name="Rectangle 3">
            <a:extLst>
              <a:ext uri="{FF2B5EF4-FFF2-40B4-BE49-F238E27FC236}">
                <a16:creationId xmlns:a16="http://schemas.microsoft.com/office/drawing/2014/main" id="{F341AB5E-C480-4A28-ACDE-7D80F842B838}"/>
              </a:ext>
            </a:extLst>
          </p:cNvPr>
          <p:cNvSpPr/>
          <p:nvPr/>
        </p:nvSpPr>
        <p:spPr>
          <a:xfrm>
            <a:off x="3438399" y="6623063"/>
            <a:ext cx="6730837" cy="343492"/>
          </a:xfrm>
          <a:prstGeom prst="rect">
            <a:avLst/>
          </a:prstGeom>
        </p:spPr>
        <p:txBody>
          <a:bodyPr wrap="square">
            <a:spAutoFit/>
          </a:bodyPr>
          <a:lstStyle/>
          <a:p>
            <a:r>
              <a:rPr lang="en-US" sz="1632">
                <a:solidFill>
                  <a:schemeClr val="accent2"/>
                </a:solidFill>
              </a:rPr>
              <a:t>IMPORTANT: Connect to Compliance Center PowerShell session</a:t>
            </a:r>
          </a:p>
        </p:txBody>
      </p:sp>
    </p:spTree>
    <p:extLst>
      <p:ext uri="{BB962C8B-B14F-4D97-AF65-F5344CB8AC3E}">
        <p14:creationId xmlns:p14="http://schemas.microsoft.com/office/powerpoint/2010/main" val="112864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8186-6350-46AB-AC51-17AD9A60CC09}"/>
              </a:ext>
            </a:extLst>
          </p:cNvPr>
          <p:cNvSpPr>
            <a:spLocks noGrp="1"/>
          </p:cNvSpPr>
          <p:nvPr>
            <p:ph type="title"/>
          </p:nvPr>
        </p:nvSpPr>
        <p:spPr/>
        <p:txBody>
          <a:bodyPr/>
          <a:lstStyle/>
          <a:p>
            <a:r>
              <a:rPr lang="en-US" dirty="0"/>
              <a:t>Define EDM Schema (the easier way)</a:t>
            </a:r>
          </a:p>
        </p:txBody>
      </p:sp>
      <p:pic>
        <p:nvPicPr>
          <p:cNvPr id="8" name="Picture 7">
            <a:extLst>
              <a:ext uri="{FF2B5EF4-FFF2-40B4-BE49-F238E27FC236}">
                <a16:creationId xmlns:a16="http://schemas.microsoft.com/office/drawing/2014/main" id="{AAED861B-BB06-44DC-BE2A-C2CBF27B0E7A}"/>
              </a:ext>
            </a:extLst>
          </p:cNvPr>
          <p:cNvPicPr/>
          <p:nvPr/>
        </p:nvPicPr>
        <p:blipFill>
          <a:blip r:embed="rId3"/>
          <a:stretch>
            <a:fillRect/>
          </a:stretch>
        </p:blipFill>
        <p:spPr>
          <a:xfrm>
            <a:off x="8153400" y="980440"/>
            <a:ext cx="4034155" cy="581914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DF79ECF-97FC-4B19-AA69-3191AE351606}"/>
              </a:ext>
            </a:extLst>
          </p:cNvPr>
          <p:cNvSpPr txBox="1"/>
          <p:nvPr/>
        </p:nvSpPr>
        <p:spPr>
          <a:xfrm>
            <a:off x="248920" y="980440"/>
            <a:ext cx="7548880" cy="300697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Open the Compliance Center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Navigate to Data Classification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Click on Exact Data Match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EDM Schemas, create new schema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Configure the schema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Go drink a coffee (it can take up to one hour for the schema to become available for use)</a:t>
            </a:r>
          </a:p>
        </p:txBody>
      </p:sp>
    </p:spTree>
    <p:extLst>
      <p:ext uri="{BB962C8B-B14F-4D97-AF65-F5344CB8AC3E}">
        <p14:creationId xmlns:p14="http://schemas.microsoft.com/office/powerpoint/2010/main" val="4212592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AD433E-1006-44DE-AE44-F662195C0C70}"/>
              </a:ext>
            </a:extLst>
          </p:cNvPr>
          <p:cNvPicPr>
            <a:picLocks noChangeAspect="1"/>
          </p:cNvPicPr>
          <p:nvPr/>
        </p:nvPicPr>
        <p:blipFill>
          <a:blip r:embed="rId3"/>
          <a:stretch>
            <a:fillRect/>
          </a:stretch>
        </p:blipFill>
        <p:spPr>
          <a:xfrm>
            <a:off x="6078396" y="1144605"/>
            <a:ext cx="6149353" cy="5352755"/>
          </a:xfrm>
          <a:prstGeom prst="rect">
            <a:avLst/>
          </a:prstGeom>
        </p:spPr>
      </p:pic>
      <p:sp>
        <p:nvSpPr>
          <p:cNvPr id="2" name="Title 1">
            <a:extLst>
              <a:ext uri="{FF2B5EF4-FFF2-40B4-BE49-F238E27FC236}">
                <a16:creationId xmlns:a16="http://schemas.microsoft.com/office/drawing/2014/main" id="{4A702A70-0BA4-4988-A2F1-57A9CD6FA830}"/>
              </a:ext>
            </a:extLst>
          </p:cNvPr>
          <p:cNvSpPr>
            <a:spLocks noGrp="1"/>
          </p:cNvSpPr>
          <p:nvPr>
            <p:ph type="title"/>
          </p:nvPr>
        </p:nvSpPr>
        <p:spPr>
          <a:xfrm>
            <a:off x="0" y="0"/>
            <a:ext cx="12436475" cy="849463"/>
          </a:xfrm>
        </p:spPr>
        <p:txBody>
          <a:bodyPr/>
          <a:lstStyle/>
          <a:p>
            <a:r>
              <a:rPr lang="en-US" sz="4000"/>
              <a:t>Define EDM Sensitive Information type (the hard way)</a:t>
            </a:r>
          </a:p>
        </p:txBody>
      </p:sp>
      <p:sp>
        <p:nvSpPr>
          <p:cNvPr id="7" name="Text Placeholder 6">
            <a:extLst>
              <a:ext uri="{FF2B5EF4-FFF2-40B4-BE49-F238E27FC236}">
                <a16:creationId xmlns:a16="http://schemas.microsoft.com/office/drawing/2014/main" id="{8FDA8539-F8E0-4F01-9556-85DBD42206DB}"/>
              </a:ext>
            </a:extLst>
          </p:cNvPr>
          <p:cNvSpPr>
            <a:spLocks noGrp="1"/>
          </p:cNvSpPr>
          <p:nvPr>
            <p:ph type="body" sz="quarter" idx="12"/>
          </p:nvPr>
        </p:nvSpPr>
        <p:spPr>
          <a:xfrm>
            <a:off x="395654" y="1127125"/>
            <a:ext cx="5520237" cy="4747577"/>
          </a:xfrm>
        </p:spPr>
        <p:txBody>
          <a:bodyPr/>
          <a:lstStyle/>
          <a:p>
            <a:r>
              <a:rPr lang="en-US" err="1">
                <a:solidFill>
                  <a:schemeClr val="accent4"/>
                </a:solidFill>
              </a:rPr>
              <a:t>RulePack</a:t>
            </a:r>
            <a:r>
              <a:rPr lang="en-US">
                <a:solidFill>
                  <a:schemeClr val="accent4"/>
                </a:solidFill>
              </a:rPr>
              <a:t> id &amp; </a:t>
            </a:r>
            <a:r>
              <a:rPr lang="en-US" err="1">
                <a:solidFill>
                  <a:schemeClr val="accent4"/>
                </a:solidFill>
              </a:rPr>
              <a:t>ExactMatch</a:t>
            </a:r>
            <a:r>
              <a:rPr lang="en-US">
                <a:solidFill>
                  <a:schemeClr val="accent4"/>
                </a:solidFill>
              </a:rPr>
              <a:t> id</a:t>
            </a:r>
          </a:p>
          <a:p>
            <a:r>
              <a:rPr lang="en-US" err="1">
                <a:solidFill>
                  <a:schemeClr val="accent5"/>
                </a:solidFill>
              </a:rPr>
              <a:t>DataStore</a:t>
            </a:r>
            <a:endParaRPr lang="en-US">
              <a:solidFill>
                <a:schemeClr val="accent5"/>
              </a:solidFill>
            </a:endParaRPr>
          </a:p>
          <a:p>
            <a:r>
              <a:rPr lang="en-US" err="1">
                <a:solidFill>
                  <a:schemeClr val="accent1"/>
                </a:solidFill>
              </a:rPr>
              <a:t>idMatch</a:t>
            </a:r>
            <a:endParaRPr lang="en-US">
              <a:solidFill>
                <a:schemeClr val="accent1"/>
              </a:solidFill>
            </a:endParaRPr>
          </a:p>
          <a:p>
            <a:pPr lvl="1"/>
            <a:r>
              <a:rPr lang="en-US">
                <a:solidFill>
                  <a:schemeClr val="accent1"/>
                </a:solidFill>
              </a:rPr>
              <a:t>Matches</a:t>
            </a:r>
          </a:p>
          <a:p>
            <a:pPr lvl="1"/>
            <a:r>
              <a:rPr lang="en-US">
                <a:solidFill>
                  <a:schemeClr val="accent1"/>
                </a:solidFill>
              </a:rPr>
              <a:t>Classification</a:t>
            </a:r>
          </a:p>
          <a:p>
            <a:r>
              <a:rPr lang="en-US">
                <a:solidFill>
                  <a:schemeClr val="accent3"/>
                </a:solidFill>
              </a:rPr>
              <a:t>Match</a:t>
            </a:r>
          </a:p>
          <a:p>
            <a:r>
              <a:rPr lang="en-US">
                <a:solidFill>
                  <a:schemeClr val="accent2"/>
                </a:solidFill>
              </a:rPr>
              <a:t>Resources</a:t>
            </a:r>
          </a:p>
          <a:p>
            <a:pPr lvl="1"/>
            <a:r>
              <a:rPr lang="en-US" err="1">
                <a:solidFill>
                  <a:schemeClr val="accent2"/>
                </a:solidFill>
              </a:rPr>
              <a:t>idRef</a:t>
            </a:r>
            <a:endParaRPr lang="en-US">
              <a:solidFill>
                <a:schemeClr val="accent2"/>
              </a:solidFill>
            </a:endParaRPr>
          </a:p>
          <a:p>
            <a:pPr lvl="1"/>
            <a:r>
              <a:rPr lang="en-US">
                <a:solidFill>
                  <a:schemeClr val="accent2"/>
                </a:solidFill>
              </a:rPr>
              <a:t>Name &amp; Description</a:t>
            </a:r>
          </a:p>
        </p:txBody>
      </p:sp>
      <p:sp>
        <p:nvSpPr>
          <p:cNvPr id="4" name="Rectangle 3">
            <a:extLst>
              <a:ext uri="{FF2B5EF4-FFF2-40B4-BE49-F238E27FC236}">
                <a16:creationId xmlns:a16="http://schemas.microsoft.com/office/drawing/2014/main" id="{59710898-3D60-4CF8-B132-A504B1770F98}"/>
              </a:ext>
            </a:extLst>
          </p:cNvPr>
          <p:cNvSpPr/>
          <p:nvPr/>
        </p:nvSpPr>
        <p:spPr>
          <a:xfrm>
            <a:off x="5991301" y="6495519"/>
            <a:ext cx="3845908" cy="376684"/>
          </a:xfrm>
          <a:prstGeom prst="rect">
            <a:avLst/>
          </a:prstGeom>
        </p:spPr>
        <p:txBody>
          <a:bodyPr wrap="none">
            <a:spAutoFit/>
          </a:bodyPr>
          <a:lstStyle/>
          <a:p>
            <a:pPr defTabSz="932563">
              <a:defRPr/>
            </a:pPr>
            <a:r>
              <a:rPr lang="en-US">
                <a:solidFill>
                  <a:schemeClr val="accent1"/>
                </a:solidFill>
                <a:latin typeface="Segoe UI"/>
              </a:rPr>
              <a:t>Sample xml for EDM Sensitive type</a:t>
            </a:r>
          </a:p>
        </p:txBody>
      </p:sp>
      <p:sp>
        <p:nvSpPr>
          <p:cNvPr id="11" name="Rectangle 10">
            <a:extLst>
              <a:ext uri="{FF2B5EF4-FFF2-40B4-BE49-F238E27FC236}">
                <a16:creationId xmlns:a16="http://schemas.microsoft.com/office/drawing/2014/main" id="{2D233723-DD02-4AD9-8CCB-DA3AD87EC8F7}"/>
              </a:ext>
            </a:extLst>
          </p:cNvPr>
          <p:cNvSpPr/>
          <p:nvPr/>
        </p:nvSpPr>
        <p:spPr bwMode="auto">
          <a:xfrm>
            <a:off x="6075991" y="3922884"/>
            <a:ext cx="6132573" cy="171981"/>
          </a:xfrm>
          <a:prstGeom prst="rect">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D73B01"/>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609EBF72-1B43-4F53-AA14-0E2BCF757CEB}"/>
              </a:ext>
            </a:extLst>
          </p:cNvPr>
          <p:cNvSpPr/>
          <p:nvPr/>
        </p:nvSpPr>
        <p:spPr bwMode="auto">
          <a:xfrm>
            <a:off x="6064018" y="3605816"/>
            <a:ext cx="2816054" cy="153740"/>
          </a:xfrm>
          <a:prstGeom prst="rect">
            <a:avLst/>
          </a:prstGeom>
          <a:solidFill>
            <a:schemeClr val="accent5">
              <a:alpha val="3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FB720C50-92E7-4AA7-A34D-104B1C23CCC4}"/>
              </a:ext>
            </a:extLst>
          </p:cNvPr>
          <p:cNvGrpSpPr/>
          <p:nvPr/>
        </p:nvGrpSpPr>
        <p:grpSpPr>
          <a:xfrm>
            <a:off x="6080799" y="1446336"/>
            <a:ext cx="6149353" cy="3537506"/>
            <a:chOff x="5662386" y="1663099"/>
            <a:chExt cx="6029325" cy="3468458"/>
          </a:xfrm>
        </p:grpSpPr>
        <p:sp>
          <p:nvSpPr>
            <p:cNvPr id="9" name="Rectangle 8">
              <a:extLst>
                <a:ext uri="{FF2B5EF4-FFF2-40B4-BE49-F238E27FC236}">
                  <a16:creationId xmlns:a16="http://schemas.microsoft.com/office/drawing/2014/main" id="{60B7B0E9-CF09-4BFA-B779-3175E4DCE639}"/>
                </a:ext>
              </a:extLst>
            </p:cNvPr>
            <p:cNvSpPr/>
            <p:nvPr/>
          </p:nvSpPr>
          <p:spPr bwMode="auto">
            <a:xfrm>
              <a:off x="5662386" y="3610270"/>
              <a:ext cx="6026968" cy="1521287"/>
            </a:xfrm>
            <a:prstGeom prst="rect">
              <a:avLst/>
            </a:prstGeom>
            <a:solidFill>
              <a:schemeClr val="accent4">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6835EA9-B13C-43E5-AEA2-B224806016F5}"/>
                </a:ext>
              </a:extLst>
            </p:cNvPr>
            <p:cNvSpPr/>
            <p:nvPr/>
          </p:nvSpPr>
          <p:spPr bwMode="auto">
            <a:xfrm>
              <a:off x="5678839" y="1663099"/>
              <a:ext cx="6012872" cy="142671"/>
            </a:xfrm>
            <a:prstGeom prst="rect">
              <a:avLst/>
            </a:prstGeom>
            <a:solidFill>
              <a:schemeClr val="accent4">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96BF78B2-2444-40D0-A787-318970CB17AD}"/>
              </a:ext>
            </a:extLst>
          </p:cNvPr>
          <p:cNvGrpSpPr/>
          <p:nvPr/>
        </p:nvGrpSpPr>
        <p:grpSpPr>
          <a:xfrm>
            <a:off x="6064018" y="3432271"/>
            <a:ext cx="6163730" cy="1398459"/>
            <a:chOff x="5645932" y="3610270"/>
            <a:chExt cx="6043421" cy="1371163"/>
          </a:xfrm>
        </p:grpSpPr>
        <p:sp>
          <p:nvSpPr>
            <p:cNvPr id="8" name="Rectangle 7">
              <a:extLst>
                <a:ext uri="{FF2B5EF4-FFF2-40B4-BE49-F238E27FC236}">
                  <a16:creationId xmlns:a16="http://schemas.microsoft.com/office/drawing/2014/main" id="{F36AC841-94D6-435F-A1B8-35A44004AA6D}"/>
                </a:ext>
              </a:extLst>
            </p:cNvPr>
            <p:cNvSpPr/>
            <p:nvPr/>
          </p:nvSpPr>
          <p:spPr bwMode="auto">
            <a:xfrm>
              <a:off x="9598959" y="3610270"/>
              <a:ext cx="1794026" cy="175303"/>
            </a:xfrm>
            <a:prstGeom prst="rect">
              <a:avLst/>
            </a:prstGeom>
            <a:solidFill>
              <a:schemeClr val="accent3">
                <a:alpha val="3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8A503FFC-9CE3-4F5A-8F5D-094107E9B5F9}"/>
                </a:ext>
              </a:extLst>
            </p:cNvPr>
            <p:cNvSpPr/>
            <p:nvPr/>
          </p:nvSpPr>
          <p:spPr bwMode="auto">
            <a:xfrm>
              <a:off x="5645932" y="4236901"/>
              <a:ext cx="6043421" cy="744532"/>
            </a:xfrm>
            <a:prstGeom prst="rect">
              <a:avLst/>
            </a:prstGeom>
            <a:solidFill>
              <a:schemeClr val="accent3">
                <a:alpha val="3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F2833B34-7888-456F-AEFD-F7F2B13ACA6B}"/>
              </a:ext>
            </a:extLst>
          </p:cNvPr>
          <p:cNvSpPr/>
          <p:nvPr/>
        </p:nvSpPr>
        <p:spPr bwMode="auto">
          <a:xfrm>
            <a:off x="6082001" y="5184287"/>
            <a:ext cx="6163730" cy="759354"/>
          </a:xfrm>
          <a:prstGeom prst="rect">
            <a:avLst/>
          </a:prstGeom>
          <a:solidFill>
            <a:schemeClr val="accent2">
              <a:alpha val="3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6326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3C76-1864-4E50-9FEB-B70496B63958}"/>
              </a:ext>
            </a:extLst>
          </p:cNvPr>
          <p:cNvSpPr>
            <a:spLocks noGrp="1"/>
          </p:cNvSpPr>
          <p:nvPr>
            <p:ph type="title"/>
          </p:nvPr>
        </p:nvSpPr>
        <p:spPr/>
        <p:txBody>
          <a:bodyPr/>
          <a:lstStyle/>
          <a:p>
            <a:r>
              <a:rPr lang="en-US"/>
              <a:t>Upload EDM Rule Pack XML </a:t>
            </a:r>
          </a:p>
        </p:txBody>
      </p:sp>
      <p:sp>
        <p:nvSpPr>
          <p:cNvPr id="3" name="Text Placeholder 2">
            <a:extLst>
              <a:ext uri="{FF2B5EF4-FFF2-40B4-BE49-F238E27FC236}">
                <a16:creationId xmlns:a16="http://schemas.microsoft.com/office/drawing/2014/main" id="{B60FE4B0-346C-4B7F-9571-AA3EEB55962A}"/>
              </a:ext>
            </a:extLst>
          </p:cNvPr>
          <p:cNvSpPr>
            <a:spLocks noGrp="1"/>
          </p:cNvSpPr>
          <p:nvPr>
            <p:ph type="body" sz="quarter" idx="12"/>
          </p:nvPr>
        </p:nvSpPr>
        <p:spPr>
          <a:xfrm>
            <a:off x="395654" y="1127125"/>
            <a:ext cx="11658600" cy="5197770"/>
          </a:xfrm>
        </p:spPr>
        <p:txBody>
          <a:bodyPr/>
          <a:lstStyle/>
          <a:p>
            <a:pPr marL="0" indent="0">
              <a:buNone/>
            </a:pPr>
            <a:r>
              <a:rPr lang="en-US" sz="2448">
                <a:solidFill>
                  <a:schemeClr val="tx2"/>
                </a:solidFill>
                <a:latin typeface="Consolas" panose="020B0609020204030204" pitchFamily="49" charset="0"/>
              </a:rPr>
              <a:t>$</a:t>
            </a:r>
            <a:r>
              <a:rPr lang="en-US" sz="2448" err="1">
                <a:solidFill>
                  <a:schemeClr val="tx2"/>
                </a:solidFill>
                <a:latin typeface="Consolas" panose="020B0609020204030204" pitchFamily="49" charset="0"/>
              </a:rPr>
              <a:t>rulepack</a:t>
            </a:r>
            <a:r>
              <a:rPr lang="en-US" sz="2448">
                <a:solidFill>
                  <a:schemeClr val="tx2"/>
                </a:solidFill>
                <a:latin typeface="Consolas" panose="020B0609020204030204" pitchFamily="49" charset="0"/>
              </a:rPr>
              <a:t>=Get-Content .\rulepack.xml -Encoding Byte -</a:t>
            </a:r>
            <a:r>
              <a:rPr lang="en-US" sz="2448" err="1">
                <a:solidFill>
                  <a:schemeClr val="tx2"/>
                </a:solidFill>
                <a:latin typeface="Consolas" panose="020B0609020204030204" pitchFamily="49" charset="0"/>
              </a:rPr>
              <a:t>ReadCount</a:t>
            </a:r>
            <a:r>
              <a:rPr lang="en-US" sz="2448">
                <a:solidFill>
                  <a:schemeClr val="tx2"/>
                </a:solidFill>
                <a:latin typeface="Consolas" panose="020B0609020204030204" pitchFamily="49" charset="0"/>
              </a:rPr>
              <a:t> 0</a:t>
            </a:r>
          </a:p>
          <a:p>
            <a:pPr marL="0" indent="0">
              <a:buNone/>
            </a:pPr>
            <a:r>
              <a:rPr lang="en-US" sz="2448">
                <a:solidFill>
                  <a:schemeClr val="tx2"/>
                </a:solidFill>
                <a:latin typeface="Consolas" panose="020B0609020204030204" pitchFamily="49" charset="0"/>
              </a:rPr>
              <a:t>New-</a:t>
            </a:r>
            <a:r>
              <a:rPr lang="en-US" sz="2448" err="1">
                <a:solidFill>
                  <a:schemeClr val="tx2"/>
                </a:solidFill>
                <a:latin typeface="Consolas" panose="020B0609020204030204" pitchFamily="49" charset="0"/>
              </a:rPr>
              <a:t>DlpSensitiveInformationTypeRulePackage</a:t>
            </a:r>
            <a:r>
              <a:rPr lang="en-US" sz="2448">
                <a:solidFill>
                  <a:schemeClr val="tx2"/>
                </a:solidFill>
                <a:latin typeface="Consolas" panose="020B0609020204030204" pitchFamily="49" charset="0"/>
              </a:rPr>
              <a:t> -</a:t>
            </a:r>
            <a:r>
              <a:rPr lang="en-US" sz="2448" err="1">
                <a:solidFill>
                  <a:schemeClr val="tx2"/>
                </a:solidFill>
                <a:latin typeface="Consolas" panose="020B0609020204030204" pitchFamily="49" charset="0"/>
              </a:rPr>
              <a:t>FileData</a:t>
            </a:r>
            <a:r>
              <a:rPr lang="en-US" sz="2448">
                <a:solidFill>
                  <a:schemeClr val="tx2"/>
                </a:solidFill>
                <a:latin typeface="Consolas" panose="020B0609020204030204" pitchFamily="49" charset="0"/>
              </a:rPr>
              <a:t> $</a:t>
            </a:r>
            <a:r>
              <a:rPr lang="en-US" sz="2448" err="1">
                <a:solidFill>
                  <a:schemeClr val="tx2"/>
                </a:solidFill>
                <a:latin typeface="Consolas" panose="020B0609020204030204" pitchFamily="49" charset="0"/>
              </a:rPr>
              <a:t>rulepack</a:t>
            </a:r>
            <a:endParaRPr lang="en-US" sz="2448">
              <a:solidFill>
                <a:schemeClr val="tx2"/>
              </a:solidFill>
              <a:latin typeface="Consolas" panose="020B0609020204030204" pitchFamily="49" charset="0"/>
            </a:endParaRPr>
          </a:p>
          <a:p>
            <a:endParaRPr lang="en-US"/>
          </a:p>
          <a:p>
            <a:r>
              <a:rPr lang="en-US"/>
              <a:t>Detail instructions on uploaded the rule pack can be found here:</a:t>
            </a:r>
          </a:p>
          <a:p>
            <a:pPr marL="233149" lvl="1" indent="0">
              <a:buNone/>
            </a:pPr>
            <a:r>
              <a:rPr lang="en-US">
                <a:hlinkClick r:id="rId3"/>
              </a:rPr>
              <a:t>https://docs.microsoft.com/en-us/office365/securitycompliance/create-a-custom-sensitive-information-type-in-scc-powershell</a:t>
            </a:r>
            <a:endParaRPr lang="en-US"/>
          </a:p>
          <a:p>
            <a:endParaRPr lang="en-US"/>
          </a:p>
          <a:p>
            <a:r>
              <a:rPr lang="en-US"/>
              <a:t>Use the following cmdlets to validate: </a:t>
            </a:r>
          </a:p>
          <a:p>
            <a:pPr marL="233149" lvl="1" indent="0">
              <a:buNone/>
            </a:pPr>
            <a:r>
              <a:rPr lang="en-US" b="1">
                <a:solidFill>
                  <a:schemeClr val="accent5"/>
                </a:solidFill>
              </a:rPr>
              <a:t>Get-</a:t>
            </a:r>
            <a:r>
              <a:rPr lang="en-US" b="1" err="1">
                <a:solidFill>
                  <a:schemeClr val="accent5"/>
                </a:solidFill>
              </a:rPr>
              <a:t>DLPSensitiveInformationTypeRulePackage</a:t>
            </a:r>
            <a:r>
              <a:rPr lang="en-US" b="1">
                <a:solidFill>
                  <a:schemeClr val="accent5"/>
                </a:solidFill>
              </a:rPr>
              <a:t> </a:t>
            </a:r>
          </a:p>
          <a:p>
            <a:pPr marL="233149" lvl="1" indent="0">
              <a:buNone/>
            </a:pPr>
            <a:r>
              <a:rPr lang="en-US" b="1">
                <a:solidFill>
                  <a:schemeClr val="accent5"/>
                </a:solidFill>
              </a:rPr>
              <a:t>Get-</a:t>
            </a:r>
            <a:r>
              <a:rPr lang="en-US" b="1" err="1">
                <a:solidFill>
                  <a:schemeClr val="accent5"/>
                </a:solidFill>
              </a:rPr>
              <a:t>DLPSensitiveInformationType</a:t>
            </a:r>
            <a:endParaRPr lang="en-US" b="1">
              <a:solidFill>
                <a:schemeClr val="accent5"/>
              </a:solidFill>
            </a:endParaRPr>
          </a:p>
          <a:p>
            <a:endParaRPr lang="en-US"/>
          </a:p>
        </p:txBody>
      </p:sp>
      <p:sp>
        <p:nvSpPr>
          <p:cNvPr id="4" name="Rectangle 3">
            <a:extLst>
              <a:ext uri="{FF2B5EF4-FFF2-40B4-BE49-F238E27FC236}">
                <a16:creationId xmlns:a16="http://schemas.microsoft.com/office/drawing/2014/main" id="{8B4371D0-C0FD-425D-BC8A-B14B0C2707BC}"/>
              </a:ext>
            </a:extLst>
          </p:cNvPr>
          <p:cNvSpPr/>
          <p:nvPr/>
        </p:nvSpPr>
        <p:spPr>
          <a:xfrm>
            <a:off x="3438398" y="6543002"/>
            <a:ext cx="5559675" cy="343492"/>
          </a:xfrm>
          <a:prstGeom prst="rect">
            <a:avLst/>
          </a:prstGeom>
        </p:spPr>
        <p:txBody>
          <a:bodyPr wrap="square">
            <a:spAutoFit/>
          </a:bodyPr>
          <a:lstStyle/>
          <a:p>
            <a:r>
              <a:rPr lang="en-US" sz="1632">
                <a:solidFill>
                  <a:schemeClr val="accent4"/>
                </a:solidFill>
              </a:rPr>
              <a:t>IMPORTANT: Connect PS to Security &amp; Compliance Center</a:t>
            </a:r>
          </a:p>
        </p:txBody>
      </p:sp>
    </p:spTree>
    <p:extLst>
      <p:ext uri="{BB962C8B-B14F-4D97-AF65-F5344CB8AC3E}">
        <p14:creationId xmlns:p14="http://schemas.microsoft.com/office/powerpoint/2010/main" val="2195326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2A70-0BA4-4988-A2F1-57A9CD6FA830}"/>
              </a:ext>
            </a:extLst>
          </p:cNvPr>
          <p:cNvSpPr>
            <a:spLocks noGrp="1"/>
          </p:cNvSpPr>
          <p:nvPr>
            <p:ph type="title"/>
          </p:nvPr>
        </p:nvSpPr>
        <p:spPr>
          <a:xfrm>
            <a:off x="0" y="0"/>
            <a:ext cx="12436475" cy="794064"/>
          </a:xfrm>
        </p:spPr>
        <p:txBody>
          <a:bodyPr/>
          <a:lstStyle/>
          <a:p>
            <a:r>
              <a:rPr lang="en-US" sz="3600" dirty="0"/>
              <a:t>Define an EDM SIT (the slightly easier way)</a:t>
            </a:r>
          </a:p>
        </p:txBody>
      </p:sp>
      <p:pic>
        <p:nvPicPr>
          <p:cNvPr id="18" name="Picture 17">
            <a:extLst>
              <a:ext uri="{FF2B5EF4-FFF2-40B4-BE49-F238E27FC236}">
                <a16:creationId xmlns:a16="http://schemas.microsoft.com/office/drawing/2014/main" id="{AD19CB90-6F57-4D97-A383-F72CC08C615B}"/>
              </a:ext>
            </a:extLst>
          </p:cNvPr>
          <p:cNvPicPr>
            <a:picLocks noChangeAspect="1"/>
          </p:cNvPicPr>
          <p:nvPr/>
        </p:nvPicPr>
        <p:blipFill>
          <a:blip r:embed="rId3"/>
          <a:stretch>
            <a:fillRect/>
          </a:stretch>
        </p:blipFill>
        <p:spPr>
          <a:xfrm>
            <a:off x="8034528" y="980440"/>
            <a:ext cx="4127969" cy="5859263"/>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07164D3C-A9C3-406A-9B76-13B5E32B296C}"/>
              </a:ext>
            </a:extLst>
          </p:cNvPr>
          <p:cNvSpPr txBox="1"/>
          <p:nvPr/>
        </p:nvSpPr>
        <p:spPr>
          <a:xfrm>
            <a:off x="248920" y="980440"/>
            <a:ext cx="7548880" cy="42350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the Exact Data Match section of the Compliance Center, select EDM Sensitive Types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new EDM type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your schema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one or more patterns</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primary element (column)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a SIT that describes it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columns to use as secondary element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Define matching rules (e.g. one of n, all, etc.)</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606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a:t>Hash and upload your sensitive data</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1069218" y="1117514"/>
            <a:ext cx="11246306" cy="5798510"/>
          </a:xfrm>
        </p:spPr>
        <p:txBody>
          <a:bodyPr/>
          <a:lstStyle/>
          <a:p>
            <a:pPr marL="0" indent="0">
              <a:buNone/>
            </a:pPr>
            <a:r>
              <a:rPr lang="en-US" sz="2800" dirty="0">
                <a:solidFill>
                  <a:schemeClr val="accent1"/>
                </a:solidFill>
              </a:rPr>
              <a:t>EDM Upload Agent Purpose:</a:t>
            </a:r>
          </a:p>
          <a:p>
            <a:pPr marL="233149" lvl="1" indent="0">
              <a:buNone/>
            </a:pPr>
            <a:r>
              <a:rPr lang="en-US" sz="2000" dirty="0"/>
              <a:t>To one-way </a:t>
            </a:r>
            <a:r>
              <a:rPr lang="en-US" sz="2000" dirty="0">
                <a:solidFill>
                  <a:schemeClr val="accent2"/>
                </a:solidFill>
              </a:rPr>
              <a:t>hash the data </a:t>
            </a:r>
            <a:r>
              <a:rPr lang="en-US" sz="2000" dirty="0">
                <a:solidFill>
                  <a:schemeClr val="tx1"/>
                </a:solidFill>
              </a:rPr>
              <a:t>to have a file to upload</a:t>
            </a:r>
          </a:p>
          <a:p>
            <a:pPr marL="233149" lvl="1" indent="0">
              <a:buNone/>
            </a:pPr>
            <a:r>
              <a:rPr lang="en-US" sz="2000" dirty="0"/>
              <a:t>To</a:t>
            </a:r>
            <a:r>
              <a:rPr lang="en-US" sz="2000" dirty="0">
                <a:solidFill>
                  <a:schemeClr val="accent2"/>
                </a:solidFill>
              </a:rPr>
              <a:t> Upload file with hashes </a:t>
            </a:r>
            <a:r>
              <a:rPr lang="en-US" sz="2000" dirty="0"/>
              <a:t>to the service – where it is stored and ready for lookups</a:t>
            </a:r>
          </a:p>
          <a:p>
            <a:pPr marL="233149" lvl="1" indent="0">
              <a:buNone/>
            </a:pPr>
            <a:r>
              <a:rPr lang="en-US" sz="2000" dirty="0"/>
              <a:t>Uploading the file also upload the (automatically generated or manually entered) salt used for hashing</a:t>
            </a:r>
          </a:p>
          <a:p>
            <a:pPr marL="0" indent="0">
              <a:buNone/>
            </a:pPr>
            <a:r>
              <a:rPr lang="en-US" sz="2800" dirty="0">
                <a:solidFill>
                  <a:schemeClr val="accent1"/>
                </a:solidFill>
              </a:rPr>
              <a:t>Set up the security group and user account</a:t>
            </a:r>
          </a:p>
          <a:p>
            <a:pPr lvl="1"/>
            <a:r>
              <a:rPr lang="en-US" sz="2000" dirty="0"/>
              <a:t>As a global administrator, go to the admin center create a security group: </a:t>
            </a:r>
            <a:r>
              <a:rPr lang="en-US" sz="2000" dirty="0" err="1">
                <a:solidFill>
                  <a:schemeClr val="accent5"/>
                </a:solidFill>
              </a:rPr>
              <a:t>EDM_DataUploaders</a:t>
            </a:r>
            <a:r>
              <a:rPr lang="en-US" sz="2000" dirty="0"/>
              <a:t>.</a:t>
            </a:r>
          </a:p>
          <a:p>
            <a:pPr lvl="1"/>
            <a:r>
              <a:rPr lang="en-US" sz="2000" dirty="0"/>
              <a:t>Add one or more users to the </a:t>
            </a:r>
            <a:r>
              <a:rPr lang="en-US" sz="2000" dirty="0" err="1"/>
              <a:t>EDM_DataUploaders</a:t>
            </a:r>
            <a:r>
              <a:rPr lang="en-US" sz="2000" dirty="0"/>
              <a:t> security group.</a:t>
            </a:r>
          </a:p>
          <a:p>
            <a:r>
              <a:rPr lang="en-US" sz="2800" dirty="0">
                <a:solidFill>
                  <a:schemeClr val="accent1"/>
                </a:solidFill>
              </a:rPr>
              <a:t>Set up the EDM Upload Agent</a:t>
            </a:r>
          </a:p>
          <a:p>
            <a:pPr lvl="1"/>
            <a:r>
              <a:rPr lang="en-US" sz="2000" dirty="0"/>
              <a:t>Download EDM upload agent </a:t>
            </a:r>
          </a:p>
          <a:p>
            <a:pPr lvl="1"/>
            <a:r>
              <a:rPr lang="en-US" sz="2000" dirty="0">
                <a:hlinkClick r:id="rId3"/>
              </a:rPr>
              <a:t>https://go.microsoft.com/fwlink/?linkid=2088639</a:t>
            </a:r>
            <a:endParaRPr lang="en-US" sz="2000" dirty="0"/>
          </a:p>
          <a:p>
            <a:pPr lvl="1"/>
            <a:r>
              <a:rPr lang="en-US" sz="2000" dirty="0"/>
              <a:t>Agent trace logs located:</a:t>
            </a:r>
          </a:p>
          <a:p>
            <a:pPr marL="437155" lvl="2" indent="0">
              <a:buNone/>
            </a:pPr>
            <a:r>
              <a:rPr lang="en-US" dirty="0">
                <a:solidFill>
                  <a:schemeClr val="accent5"/>
                </a:solidFill>
              </a:rPr>
              <a:t>C:\Program Files\Microsoft\</a:t>
            </a:r>
            <a:r>
              <a:rPr lang="en-US" dirty="0" err="1">
                <a:solidFill>
                  <a:schemeClr val="accent5"/>
                </a:solidFill>
              </a:rPr>
              <a:t>EdmUploadAgent</a:t>
            </a:r>
            <a:r>
              <a:rPr lang="en-US" dirty="0">
                <a:solidFill>
                  <a:schemeClr val="accent5"/>
                </a:solidFill>
              </a:rPr>
              <a:t>\</a:t>
            </a:r>
            <a:r>
              <a:rPr lang="en-US" dirty="0" err="1">
                <a:solidFill>
                  <a:schemeClr val="accent5"/>
                </a:solidFill>
              </a:rPr>
              <a:t>TraceLogs</a:t>
            </a:r>
            <a:endParaRPr lang="en-US" dirty="0">
              <a:solidFill>
                <a:schemeClr val="accent5"/>
              </a:solidFill>
            </a:endParaRPr>
          </a:p>
          <a:p>
            <a:pPr marL="437155" lvl="2" indent="0">
              <a:buNone/>
            </a:pPr>
            <a:r>
              <a:rPr lang="en-US" dirty="0">
                <a:solidFill>
                  <a:srgbClr val="FF0000"/>
                </a:solidFill>
              </a:rPr>
              <a:t>Tip: DO NOT install in default folder (program files), use a custom folder, so you do not need admin privileges in the machine to use it. </a:t>
            </a:r>
          </a:p>
          <a:p>
            <a:pPr marL="233149" lvl="1" indent="0">
              <a:buNone/>
            </a:pPr>
            <a:endParaRPr lang="en-US" sz="2000" dirty="0"/>
          </a:p>
        </p:txBody>
      </p:sp>
    </p:spTree>
    <p:extLst>
      <p:ext uri="{BB962C8B-B14F-4D97-AF65-F5344CB8AC3E}">
        <p14:creationId xmlns:p14="http://schemas.microsoft.com/office/powerpoint/2010/main" val="2582979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826A-54EF-2AE9-4A96-C9D263C87B9A}"/>
              </a:ext>
            </a:extLst>
          </p:cNvPr>
          <p:cNvSpPr>
            <a:spLocks noGrp="1"/>
          </p:cNvSpPr>
          <p:nvPr>
            <p:ph type="title"/>
          </p:nvPr>
        </p:nvSpPr>
        <p:spPr>
          <a:xfrm>
            <a:off x="1159800" y="3136267"/>
            <a:ext cx="10199032" cy="457754"/>
          </a:xfrm>
        </p:spPr>
        <p:txBody>
          <a:bodyPr/>
          <a:lstStyle/>
          <a:p>
            <a:r>
              <a:rPr lang="en-US" dirty="0"/>
              <a:t>What is exact data matching</a:t>
            </a:r>
          </a:p>
        </p:txBody>
      </p:sp>
    </p:spTree>
    <p:extLst>
      <p:ext uri="{BB962C8B-B14F-4D97-AF65-F5344CB8AC3E}">
        <p14:creationId xmlns:p14="http://schemas.microsoft.com/office/powerpoint/2010/main" val="1707056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82CB-0A23-48AE-B3DA-850C98EB995F}"/>
              </a:ext>
            </a:extLst>
          </p:cNvPr>
          <p:cNvSpPr>
            <a:spLocks noGrp="1"/>
          </p:cNvSpPr>
          <p:nvPr>
            <p:ph type="title"/>
          </p:nvPr>
        </p:nvSpPr>
        <p:spPr/>
        <p:txBody>
          <a:bodyPr/>
          <a:lstStyle/>
          <a:p>
            <a:r>
              <a:rPr lang="en-US"/>
              <a:t>Agent Workflow</a:t>
            </a:r>
          </a:p>
        </p:txBody>
      </p:sp>
      <p:graphicFrame>
        <p:nvGraphicFramePr>
          <p:cNvPr id="5" name="Diagram 4">
            <a:extLst>
              <a:ext uri="{FF2B5EF4-FFF2-40B4-BE49-F238E27FC236}">
                <a16:creationId xmlns:a16="http://schemas.microsoft.com/office/drawing/2014/main" id="{47FF16AB-943B-4F40-8260-636D6A6F804B}"/>
              </a:ext>
            </a:extLst>
          </p:cNvPr>
          <p:cNvGraphicFramePr/>
          <p:nvPr/>
        </p:nvGraphicFramePr>
        <p:xfrm>
          <a:off x="1801324" y="1001685"/>
          <a:ext cx="9908910"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2865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777C-0EA2-4F34-94E5-99969B1E83FF}"/>
              </a:ext>
            </a:extLst>
          </p:cNvPr>
          <p:cNvSpPr>
            <a:spLocks noGrp="1"/>
          </p:cNvSpPr>
          <p:nvPr>
            <p:ph type="title"/>
          </p:nvPr>
        </p:nvSpPr>
        <p:spPr/>
        <p:txBody>
          <a:bodyPr/>
          <a:lstStyle/>
          <a:p>
            <a:r>
              <a:rPr lang="en-US"/>
              <a:t>Authorize Agent</a:t>
            </a:r>
          </a:p>
        </p:txBody>
      </p:sp>
      <p:sp>
        <p:nvSpPr>
          <p:cNvPr id="3" name="Text Placeholder 2">
            <a:extLst>
              <a:ext uri="{FF2B5EF4-FFF2-40B4-BE49-F238E27FC236}">
                <a16:creationId xmlns:a16="http://schemas.microsoft.com/office/drawing/2014/main" id="{35734CC4-2BA8-4A2F-AC7E-B3EA81C964B4}"/>
              </a:ext>
            </a:extLst>
          </p:cNvPr>
          <p:cNvSpPr>
            <a:spLocks noGrp="1"/>
          </p:cNvSpPr>
          <p:nvPr>
            <p:ph type="body" sz="quarter" idx="12"/>
          </p:nvPr>
        </p:nvSpPr>
        <p:spPr>
          <a:xfrm>
            <a:off x="1052944" y="1127125"/>
            <a:ext cx="11001309" cy="5835444"/>
          </a:xfrm>
        </p:spPr>
        <p:txBody>
          <a:bodyPr/>
          <a:lstStyle/>
          <a:p>
            <a:pPr marL="0" indent="0">
              <a:buNone/>
            </a:pPr>
            <a:r>
              <a:rPr lang="en-US" sz="2000" dirty="0">
                <a:solidFill>
                  <a:schemeClr val="accent5"/>
                </a:solidFill>
                <a:latin typeface="Consolas" panose="020B0609020204030204" pitchFamily="49" charset="0"/>
              </a:rPr>
              <a:t>EdmUploadAgent.exe /Authorize</a:t>
            </a:r>
          </a:p>
          <a:p>
            <a:pPr marL="0" indent="0">
              <a:buNone/>
            </a:pPr>
            <a:r>
              <a:rPr lang="en-US" sz="2800" dirty="0"/>
              <a:t> Example:</a:t>
            </a:r>
          </a:p>
          <a:p>
            <a:pPr marL="0" indent="0">
              <a:buNone/>
            </a:pPr>
            <a:endParaRPr lang="en-US" sz="2000" dirty="0"/>
          </a:p>
          <a:p>
            <a:pPr marL="0" indent="0">
              <a:buNone/>
            </a:pPr>
            <a:endParaRPr lang="en-US" sz="2000" dirty="0"/>
          </a:p>
          <a:p>
            <a:pPr marL="0" indent="0">
              <a:buNone/>
            </a:pPr>
            <a:endParaRPr lang="en-US" sz="2800" dirty="0"/>
          </a:p>
          <a:p>
            <a:pPr marL="0" indent="0">
              <a:buNone/>
            </a:pPr>
            <a:r>
              <a:rPr lang="en-US" sz="2800" dirty="0"/>
              <a:t>Details:</a:t>
            </a:r>
          </a:p>
          <a:p>
            <a:pPr lvl="1"/>
            <a:r>
              <a:rPr lang="en-US" sz="2000" dirty="0"/>
              <a:t>This will prompt for user credentials to authorize the EDM upload agent to act on behalf of the user.</a:t>
            </a:r>
          </a:p>
          <a:p>
            <a:pPr lvl="1"/>
            <a:r>
              <a:rPr lang="en-US" sz="2000" dirty="0"/>
              <a:t>It is recommended to create a separate dedicated user with minimal privileges which can be used for EDM Upload agent.*</a:t>
            </a:r>
          </a:p>
          <a:p>
            <a:pPr lvl="1"/>
            <a:r>
              <a:rPr lang="en-US" sz="2000" dirty="0"/>
              <a:t>Authorization must be done every 30 days (depending on your tenant’s AAD auth token configuration)</a:t>
            </a:r>
          </a:p>
          <a:p>
            <a:pPr lvl="1"/>
            <a:r>
              <a:rPr lang="en-US" sz="2000" dirty="0"/>
              <a:t>Re-run the Authorize command, if any other command fails with authorization errors.</a:t>
            </a:r>
          </a:p>
          <a:p>
            <a:pPr lvl="1"/>
            <a:r>
              <a:rPr lang="en-US" sz="2000" dirty="0"/>
              <a:t>Please note: there’s an Authorize.ps1 script you can use to pass credentials interactively or script so you can pass them as a </a:t>
            </a:r>
            <a:r>
              <a:rPr lang="en-US" sz="2000" dirty="0" err="1"/>
              <a:t>SecureString</a:t>
            </a:r>
            <a:endParaRPr lang="en-US" sz="2000" dirty="0"/>
          </a:p>
          <a:p>
            <a:endParaRPr lang="en-US" sz="2800" dirty="0"/>
          </a:p>
        </p:txBody>
      </p:sp>
      <p:pic>
        <p:nvPicPr>
          <p:cNvPr id="4" name="Picture 3">
            <a:extLst>
              <a:ext uri="{FF2B5EF4-FFF2-40B4-BE49-F238E27FC236}">
                <a16:creationId xmlns:a16="http://schemas.microsoft.com/office/drawing/2014/main" id="{F039FDD4-C576-4234-9FA7-924870605EF5}"/>
              </a:ext>
            </a:extLst>
          </p:cNvPr>
          <p:cNvPicPr>
            <a:picLocks noChangeAspect="1"/>
          </p:cNvPicPr>
          <p:nvPr/>
        </p:nvPicPr>
        <p:blipFill>
          <a:blip r:embed="rId3"/>
          <a:stretch>
            <a:fillRect/>
          </a:stretch>
        </p:blipFill>
        <p:spPr>
          <a:xfrm>
            <a:off x="1759082" y="2372961"/>
            <a:ext cx="10188306" cy="974735"/>
          </a:xfrm>
          <a:prstGeom prst="rect">
            <a:avLst/>
          </a:prstGeom>
          <a:ln>
            <a:noFill/>
          </a:ln>
          <a:effectLst/>
        </p:spPr>
      </p:pic>
    </p:spTree>
    <p:extLst>
      <p:ext uri="{BB962C8B-B14F-4D97-AF65-F5344CB8AC3E}">
        <p14:creationId xmlns:p14="http://schemas.microsoft.com/office/powerpoint/2010/main" val="192369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EFC1-1A43-4530-A019-9282C225092E}"/>
              </a:ext>
            </a:extLst>
          </p:cNvPr>
          <p:cNvSpPr>
            <a:spLocks noGrp="1"/>
          </p:cNvSpPr>
          <p:nvPr>
            <p:ph type="title"/>
          </p:nvPr>
        </p:nvSpPr>
        <p:spPr/>
        <p:txBody>
          <a:bodyPr/>
          <a:lstStyle/>
          <a:p>
            <a:r>
              <a:rPr lang="en-US"/>
              <a:t>Hash and upload Sensitive Data</a:t>
            </a:r>
          </a:p>
        </p:txBody>
      </p:sp>
      <p:sp>
        <p:nvSpPr>
          <p:cNvPr id="3" name="Text Placeholder 2">
            <a:extLst>
              <a:ext uri="{FF2B5EF4-FFF2-40B4-BE49-F238E27FC236}">
                <a16:creationId xmlns:a16="http://schemas.microsoft.com/office/drawing/2014/main" id="{5E1E2F69-CF75-4F70-97A8-D6711E217B84}"/>
              </a:ext>
            </a:extLst>
          </p:cNvPr>
          <p:cNvSpPr>
            <a:spLocks noGrp="1"/>
          </p:cNvSpPr>
          <p:nvPr>
            <p:ph type="body" sz="quarter" idx="12"/>
          </p:nvPr>
        </p:nvSpPr>
        <p:spPr>
          <a:xfrm>
            <a:off x="86628" y="1434164"/>
            <a:ext cx="12349848" cy="5398401"/>
          </a:xfrm>
        </p:spPr>
        <p:txBody>
          <a:bodyPr/>
          <a:lstStyle/>
          <a:p>
            <a:pPr marL="0" indent="0">
              <a:buNone/>
            </a:pPr>
            <a:r>
              <a:rPr lang="en-US" sz="1400" dirty="0">
                <a:solidFill>
                  <a:schemeClr val="accent5"/>
                </a:solidFill>
                <a:latin typeface="Consolas" panose="020B0609020204030204" pitchFamily="49" charset="0"/>
              </a:rPr>
              <a:t>EdmUploadAgent.exe /</a:t>
            </a:r>
            <a:r>
              <a:rPr lang="en-US" sz="1400" dirty="0" err="1">
                <a:solidFill>
                  <a:schemeClr val="accent5"/>
                </a:solidFill>
                <a:latin typeface="Consolas" panose="020B0609020204030204" pitchFamily="49" charset="0"/>
              </a:rPr>
              <a:t>CreateHash</a:t>
            </a:r>
            <a:r>
              <a:rPr lang="en-US" sz="1400" dirty="0">
                <a:solidFill>
                  <a:schemeClr val="accent5"/>
                </a:solidFill>
                <a:latin typeface="Consolas" panose="020B0609020204030204" pitchFamily="49" charset="0"/>
              </a:rPr>
              <a:t> /</a:t>
            </a:r>
            <a:r>
              <a:rPr lang="en-US" sz="1400" dirty="0" err="1">
                <a:solidFill>
                  <a:schemeClr val="accent5"/>
                </a:solidFill>
                <a:latin typeface="Consolas" panose="020B0609020204030204" pitchFamily="49" charset="0"/>
              </a:rPr>
              <a:t>DataStoreName</a:t>
            </a:r>
            <a:r>
              <a:rPr lang="en-US" sz="1400" dirty="0">
                <a:solidFill>
                  <a:schemeClr val="accent5"/>
                </a:solidFill>
                <a:latin typeface="Consolas" panose="020B0609020204030204" pitchFamily="49" charset="0"/>
              </a:rPr>
              <a:t> &lt;</a:t>
            </a:r>
            <a:r>
              <a:rPr lang="en-US" sz="1400" dirty="0" err="1">
                <a:solidFill>
                  <a:schemeClr val="accent5"/>
                </a:solidFill>
                <a:latin typeface="Consolas" panose="020B0609020204030204" pitchFamily="49" charset="0"/>
              </a:rPr>
              <a:t>DataStoreName</a:t>
            </a:r>
            <a:r>
              <a:rPr lang="en-US" sz="1400" dirty="0">
                <a:solidFill>
                  <a:schemeClr val="accent5"/>
                </a:solidFill>
                <a:latin typeface="Consolas" panose="020B0609020204030204" pitchFamily="49" charset="0"/>
              </a:rPr>
              <a:t>&gt; /</a:t>
            </a:r>
            <a:r>
              <a:rPr lang="en-US" sz="1400" dirty="0" err="1">
                <a:solidFill>
                  <a:schemeClr val="accent5"/>
                </a:solidFill>
                <a:latin typeface="Consolas" panose="020B0609020204030204" pitchFamily="49" charset="0"/>
              </a:rPr>
              <a:t>DataFile</a:t>
            </a:r>
            <a:r>
              <a:rPr lang="en-US" sz="1400" dirty="0">
                <a:solidFill>
                  <a:schemeClr val="accent5"/>
                </a:solidFill>
                <a:latin typeface="Consolas" panose="020B0609020204030204" pitchFamily="49" charset="0"/>
              </a:rPr>
              <a:t> &lt;</a:t>
            </a:r>
            <a:r>
              <a:rPr lang="en-US" sz="1400" dirty="0" err="1">
                <a:solidFill>
                  <a:schemeClr val="accent5"/>
                </a:solidFill>
                <a:latin typeface="Consolas" panose="020B0609020204030204" pitchFamily="49" charset="0"/>
              </a:rPr>
              <a:t>DataFilePath</a:t>
            </a:r>
            <a:r>
              <a:rPr lang="en-US" sz="1400" dirty="0">
                <a:solidFill>
                  <a:schemeClr val="accent5"/>
                </a:solidFill>
                <a:latin typeface="Consolas" panose="020B0609020204030204" pitchFamily="49" charset="0"/>
              </a:rPr>
              <a:t>&gt; /</a:t>
            </a:r>
            <a:r>
              <a:rPr lang="en-US" sz="1400" dirty="0" err="1">
                <a:solidFill>
                  <a:schemeClr val="accent5"/>
                </a:solidFill>
                <a:latin typeface="Consolas" panose="020B0609020204030204" pitchFamily="49" charset="0"/>
              </a:rPr>
              <a:t>HashLocation</a:t>
            </a:r>
            <a:r>
              <a:rPr lang="en-US" sz="1400" dirty="0">
                <a:solidFill>
                  <a:schemeClr val="accent5"/>
                </a:solidFill>
                <a:latin typeface="Consolas" panose="020B0609020204030204" pitchFamily="49" charset="0"/>
              </a:rPr>
              <a:t> &lt;</a:t>
            </a:r>
            <a:r>
              <a:rPr lang="en-US" sz="1400" dirty="0" err="1">
                <a:solidFill>
                  <a:schemeClr val="accent5"/>
                </a:solidFill>
                <a:latin typeface="Consolas" panose="020B0609020204030204" pitchFamily="49" charset="0"/>
              </a:rPr>
              <a:t>HashedFileLocation</a:t>
            </a:r>
            <a:r>
              <a:rPr lang="en-US" sz="1400" dirty="0">
                <a:solidFill>
                  <a:schemeClr val="accent5"/>
                </a:solidFill>
                <a:latin typeface="Consolas" panose="020B0609020204030204" pitchFamily="49" charset="0"/>
              </a:rPr>
              <a:t>&gt;</a:t>
            </a:r>
          </a:p>
          <a:p>
            <a:pPr marL="0" indent="0">
              <a:buNone/>
            </a:pPr>
            <a:r>
              <a:rPr lang="en-US" sz="1400" dirty="0">
                <a:solidFill>
                  <a:schemeClr val="accent5"/>
                </a:solidFill>
                <a:latin typeface="Consolas" panose="020B0609020204030204" pitchFamily="49" charset="0"/>
              </a:rPr>
              <a:t>EdmUploadAgent.exe /</a:t>
            </a:r>
            <a:r>
              <a:rPr lang="en-US" sz="1400" dirty="0" err="1">
                <a:solidFill>
                  <a:schemeClr val="accent5"/>
                </a:solidFill>
                <a:latin typeface="Consolas" panose="020B0609020204030204" pitchFamily="49" charset="0"/>
              </a:rPr>
              <a:t>UploadHash</a:t>
            </a:r>
            <a:r>
              <a:rPr lang="en-US" sz="1400" dirty="0">
                <a:solidFill>
                  <a:schemeClr val="accent5"/>
                </a:solidFill>
                <a:latin typeface="Consolas" panose="020B0609020204030204" pitchFamily="49" charset="0"/>
              </a:rPr>
              <a:t> /</a:t>
            </a:r>
            <a:r>
              <a:rPr lang="en-US" sz="1400" dirty="0" err="1">
                <a:solidFill>
                  <a:schemeClr val="accent5"/>
                </a:solidFill>
                <a:latin typeface="Consolas" panose="020B0609020204030204" pitchFamily="49" charset="0"/>
              </a:rPr>
              <a:t>DataStoreName</a:t>
            </a:r>
            <a:r>
              <a:rPr lang="en-US" sz="1400" dirty="0">
                <a:solidFill>
                  <a:schemeClr val="accent5"/>
                </a:solidFill>
                <a:latin typeface="Consolas" panose="020B0609020204030204" pitchFamily="49" charset="0"/>
              </a:rPr>
              <a:t> &lt;</a:t>
            </a:r>
            <a:r>
              <a:rPr lang="en-US" sz="1400" dirty="0" err="1">
                <a:solidFill>
                  <a:schemeClr val="accent5"/>
                </a:solidFill>
                <a:latin typeface="Consolas" panose="020B0609020204030204" pitchFamily="49" charset="0"/>
              </a:rPr>
              <a:t>DataStoreName</a:t>
            </a:r>
            <a:r>
              <a:rPr lang="en-US" sz="1400" dirty="0">
                <a:solidFill>
                  <a:schemeClr val="accent5"/>
                </a:solidFill>
                <a:latin typeface="Consolas" panose="020B0609020204030204" pitchFamily="49" charset="0"/>
              </a:rPr>
              <a:t>&gt; /</a:t>
            </a:r>
            <a:r>
              <a:rPr lang="en-US" sz="1400" dirty="0" err="1">
                <a:solidFill>
                  <a:schemeClr val="accent5"/>
                </a:solidFill>
                <a:latin typeface="Consolas" panose="020B0609020204030204" pitchFamily="49" charset="0"/>
              </a:rPr>
              <a:t>HashFile</a:t>
            </a:r>
            <a:r>
              <a:rPr lang="en-US" sz="1400" dirty="0">
                <a:solidFill>
                  <a:schemeClr val="accent5"/>
                </a:solidFill>
                <a:latin typeface="Consolas" panose="020B0609020204030204" pitchFamily="49" charset="0"/>
              </a:rPr>
              <a:t> &lt;</a:t>
            </a:r>
            <a:r>
              <a:rPr lang="en-US" sz="1400" dirty="0" err="1">
                <a:solidFill>
                  <a:schemeClr val="accent5"/>
                </a:solidFill>
                <a:latin typeface="Consolas" panose="020B0609020204030204" pitchFamily="49" charset="0"/>
              </a:rPr>
              <a:t>HashedSourceFilePath</a:t>
            </a:r>
            <a:r>
              <a:rPr lang="en-US" sz="1400" dirty="0">
                <a:solidFill>
                  <a:schemeClr val="accent5"/>
                </a:solidFill>
                <a:latin typeface="Consolas" panose="020B0609020204030204" pitchFamily="49" charset="0"/>
              </a:rPr>
              <a:t>&gt; </a:t>
            </a:r>
            <a:br>
              <a:rPr lang="en-US" dirty="0"/>
            </a:br>
            <a:r>
              <a:rPr lang="en-US" sz="2400" dirty="0"/>
              <a:t>Example</a:t>
            </a:r>
            <a:r>
              <a:rPr lang="en-US"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dirty="0"/>
          </a:p>
          <a:p>
            <a:pPr marL="0" indent="0">
              <a:buNone/>
            </a:pPr>
            <a:r>
              <a:rPr lang="en-US" sz="2400" dirty="0"/>
              <a:t>Details</a:t>
            </a:r>
            <a:r>
              <a:rPr lang="en-US" sz="2800" dirty="0"/>
              <a:t>:</a:t>
            </a:r>
          </a:p>
          <a:p>
            <a:pPr lvl="1">
              <a:buClr>
                <a:schemeClr val="tx1"/>
              </a:buClr>
            </a:pPr>
            <a:r>
              <a:rPr lang="en-US" sz="2000" dirty="0" err="1">
                <a:solidFill>
                  <a:schemeClr val="accent2"/>
                </a:solidFill>
              </a:rPr>
              <a:t>DataStoreName</a:t>
            </a:r>
            <a:r>
              <a:rPr lang="en-US" sz="2000" dirty="0">
                <a:solidFill>
                  <a:schemeClr val="accent2"/>
                </a:solidFill>
              </a:rPr>
              <a:t>:</a:t>
            </a:r>
            <a:r>
              <a:rPr lang="en-US" sz="2000" dirty="0"/>
              <a:t> The name of the data store whose schema has already been defined. Hint: same name as the schema.</a:t>
            </a:r>
          </a:p>
          <a:p>
            <a:pPr lvl="1">
              <a:buClr>
                <a:schemeClr val="tx1"/>
              </a:buClr>
            </a:pPr>
            <a:r>
              <a:rPr lang="en-US" sz="2000" dirty="0" err="1">
                <a:solidFill>
                  <a:schemeClr val="accent2"/>
                </a:solidFill>
              </a:rPr>
              <a:t>DataFile</a:t>
            </a:r>
            <a:r>
              <a:rPr lang="en-US" sz="2000" dirty="0">
                <a:solidFill>
                  <a:schemeClr val="accent2"/>
                </a:solidFill>
              </a:rPr>
              <a:t>:</a:t>
            </a:r>
            <a:r>
              <a:rPr lang="en-US" sz="2000" dirty="0"/>
              <a:t> Provide the full path to the data file.</a:t>
            </a:r>
          </a:p>
          <a:p>
            <a:pPr lvl="1">
              <a:buClr>
                <a:schemeClr val="tx1"/>
              </a:buClr>
            </a:pPr>
            <a:r>
              <a:rPr lang="en-US" sz="2000" dirty="0" err="1">
                <a:solidFill>
                  <a:schemeClr val="accent2"/>
                </a:solidFill>
              </a:rPr>
              <a:t>HashLocation</a:t>
            </a:r>
            <a:r>
              <a:rPr lang="en-US" sz="2000" dirty="0">
                <a:solidFill>
                  <a:schemeClr val="accent2"/>
                </a:solidFill>
              </a:rPr>
              <a:t>:</a:t>
            </a:r>
            <a:r>
              <a:rPr lang="en-US" sz="2000" dirty="0"/>
              <a:t> Provide the path to the folder where the hash file should be created.</a:t>
            </a:r>
          </a:p>
          <a:p>
            <a:pPr lvl="1"/>
            <a:r>
              <a:rPr lang="en-US" sz="2000" dirty="0"/>
              <a:t>The naming format of the hash file created is “</a:t>
            </a:r>
            <a:r>
              <a:rPr lang="en-US" sz="2000" dirty="0" err="1"/>
              <a:t>datafilename.EdmHash</a:t>
            </a:r>
            <a:r>
              <a:rPr lang="en-US" sz="2000" dirty="0"/>
              <a:t>”.</a:t>
            </a:r>
          </a:p>
          <a:p>
            <a:endParaRPr lang="en-US" sz="2800" dirty="0"/>
          </a:p>
        </p:txBody>
      </p:sp>
      <p:pic>
        <p:nvPicPr>
          <p:cNvPr id="5" name="Picture">
            <a:extLst>
              <a:ext uri="{FF2B5EF4-FFF2-40B4-BE49-F238E27FC236}">
                <a16:creationId xmlns:a16="http://schemas.microsoft.com/office/drawing/2014/main" id="{E28AB9FF-11F8-4860-818A-EA69573F2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33" y="2433633"/>
            <a:ext cx="11313509" cy="884153"/>
          </a:xfrm>
          <a:prstGeom prst="rect">
            <a:avLst/>
          </a:prstGeom>
        </p:spPr>
      </p:pic>
      <p:pic>
        <p:nvPicPr>
          <p:cNvPr id="6" name="Picture">
            <a:extLst>
              <a:ext uri="{FF2B5EF4-FFF2-40B4-BE49-F238E27FC236}">
                <a16:creationId xmlns:a16="http://schemas.microsoft.com/office/drawing/2014/main" id="{538C94BE-E07B-4C09-9AF4-DDC9BD2D29F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48733" y="3318306"/>
            <a:ext cx="11380161" cy="715967"/>
          </a:xfrm>
          <a:prstGeom prst="rect">
            <a:avLst/>
          </a:prstGeom>
        </p:spPr>
      </p:pic>
    </p:spTree>
    <p:extLst>
      <p:ext uri="{BB962C8B-B14F-4D97-AF65-F5344CB8AC3E}">
        <p14:creationId xmlns:p14="http://schemas.microsoft.com/office/powerpoint/2010/main" val="4177999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06D-99D0-4382-809F-B244B8A2C7D5}"/>
              </a:ext>
            </a:extLst>
          </p:cNvPr>
          <p:cNvSpPr>
            <a:spLocks noGrp="1"/>
          </p:cNvSpPr>
          <p:nvPr>
            <p:ph type="title"/>
          </p:nvPr>
        </p:nvSpPr>
        <p:spPr/>
        <p:txBody>
          <a:bodyPr/>
          <a:lstStyle/>
          <a:p>
            <a:r>
              <a:rPr lang="en-US"/>
              <a:t>List Upload Sessions and check status</a:t>
            </a:r>
          </a:p>
        </p:txBody>
      </p:sp>
      <p:sp>
        <p:nvSpPr>
          <p:cNvPr id="3" name="Text Placeholder 2">
            <a:extLst>
              <a:ext uri="{FF2B5EF4-FFF2-40B4-BE49-F238E27FC236}">
                <a16:creationId xmlns:a16="http://schemas.microsoft.com/office/drawing/2014/main" id="{23E77F30-8C5D-44E5-AAD7-E63C0B911838}"/>
              </a:ext>
            </a:extLst>
          </p:cNvPr>
          <p:cNvSpPr>
            <a:spLocks noGrp="1"/>
          </p:cNvSpPr>
          <p:nvPr>
            <p:ph type="body" sz="quarter" idx="12"/>
          </p:nvPr>
        </p:nvSpPr>
        <p:spPr>
          <a:xfrm>
            <a:off x="395654" y="1127125"/>
            <a:ext cx="11658600" cy="5780172"/>
          </a:xfrm>
        </p:spPr>
        <p:txBody>
          <a:bodyPr/>
          <a:lstStyle/>
          <a:p>
            <a:pPr marL="0" indent="0">
              <a:buNone/>
            </a:pPr>
            <a:r>
              <a:rPr lang="en-US" sz="2448" dirty="0">
                <a:solidFill>
                  <a:schemeClr val="accent5"/>
                </a:solidFill>
                <a:latin typeface="Consolas" panose="020B0609020204030204" pitchFamily="49" charset="0"/>
              </a:rPr>
              <a:t>EdmUploadAgent.exe /</a:t>
            </a:r>
            <a:r>
              <a:rPr lang="en-US" sz="2448" dirty="0" err="1">
                <a:solidFill>
                  <a:schemeClr val="accent5"/>
                </a:solidFill>
                <a:latin typeface="Consolas" panose="020B0609020204030204" pitchFamily="49" charset="0"/>
              </a:rPr>
              <a:t>GetSession</a:t>
            </a:r>
            <a:r>
              <a:rPr lang="en-US" sz="2448" dirty="0">
                <a:solidFill>
                  <a:schemeClr val="accent5"/>
                </a:solidFill>
                <a:latin typeface="Consolas" panose="020B0609020204030204" pitchFamily="49" charset="0"/>
              </a:rPr>
              <a:t> /</a:t>
            </a:r>
            <a:r>
              <a:rPr lang="en-US" sz="2448" dirty="0" err="1">
                <a:solidFill>
                  <a:schemeClr val="accent5"/>
                </a:solidFill>
                <a:latin typeface="Consolas" panose="020B0609020204030204" pitchFamily="49" charset="0"/>
              </a:rPr>
              <a:t>DataStoreName</a:t>
            </a:r>
            <a:r>
              <a:rPr lang="en-US" sz="2448" dirty="0">
                <a:solidFill>
                  <a:schemeClr val="accent5"/>
                </a:solidFill>
                <a:latin typeface="Consolas" panose="020B0609020204030204" pitchFamily="49" charset="0"/>
              </a:rPr>
              <a:t> &lt;</a:t>
            </a:r>
            <a:r>
              <a:rPr lang="en-US" sz="2448" dirty="0" err="1">
                <a:solidFill>
                  <a:schemeClr val="accent5"/>
                </a:solidFill>
                <a:latin typeface="Consolas" panose="020B0609020204030204" pitchFamily="49" charset="0"/>
              </a:rPr>
              <a:t>DataStoreName</a:t>
            </a:r>
            <a:r>
              <a:rPr lang="en-US" sz="2448" dirty="0">
                <a:solidFill>
                  <a:schemeClr val="accent5"/>
                </a:solidFill>
                <a:latin typeface="Consolas" panose="020B0609020204030204" pitchFamily="49" charset="0"/>
              </a:rPr>
              <a:t>&gt;</a:t>
            </a:r>
          </a:p>
          <a:p>
            <a:pPr marL="0" indent="0">
              <a:buNone/>
            </a:pPr>
            <a:r>
              <a:rPr lang="en-US" dirty="0"/>
              <a:t>Example:</a:t>
            </a:r>
          </a:p>
          <a:p>
            <a:pPr marL="0" indent="0">
              <a:buNone/>
            </a:pPr>
            <a:r>
              <a:rPr lang="en-US" sz="2448" dirty="0">
                <a:latin typeface="Consolas" panose="020B0609020204030204" pitchFamily="49" charset="0"/>
              </a:rPr>
              <a:t> </a:t>
            </a:r>
          </a:p>
          <a:p>
            <a:pPr marL="0" indent="0">
              <a:buNone/>
            </a:pPr>
            <a:endParaRPr lang="en-US" sz="2448" dirty="0">
              <a:latin typeface="Consolas" panose="020B0609020204030204" pitchFamily="49" charset="0"/>
            </a:endParaRPr>
          </a:p>
          <a:p>
            <a:pPr marL="0" indent="0">
              <a:buNone/>
            </a:pPr>
            <a:endParaRPr lang="en-US" sz="2448" dirty="0">
              <a:latin typeface="Consolas" panose="020B0609020204030204" pitchFamily="49" charset="0"/>
            </a:endParaRPr>
          </a:p>
          <a:p>
            <a:pPr marL="0" indent="0">
              <a:buNone/>
            </a:pPr>
            <a:endParaRPr lang="en-US" sz="2448" dirty="0">
              <a:latin typeface="Consolas" panose="020B0609020204030204" pitchFamily="49" charset="0"/>
            </a:endParaRPr>
          </a:p>
          <a:p>
            <a:pPr marL="0" indent="0">
              <a:buNone/>
            </a:pPr>
            <a:endParaRPr lang="en-US" sz="2448" dirty="0">
              <a:latin typeface="Consolas" panose="020B0609020204030204" pitchFamily="49" charset="0"/>
            </a:endParaRPr>
          </a:p>
          <a:p>
            <a:pPr marL="0" indent="0">
              <a:buNone/>
            </a:pPr>
            <a:endParaRPr lang="en-US" sz="2448" dirty="0">
              <a:latin typeface="Consolas" panose="020B0609020204030204" pitchFamily="49" charset="0"/>
            </a:endParaRPr>
          </a:p>
          <a:p>
            <a:pPr marL="0" indent="0">
              <a:buNone/>
            </a:pPr>
            <a:r>
              <a:rPr lang="en-US" dirty="0"/>
              <a:t>Details: </a:t>
            </a:r>
          </a:p>
          <a:p>
            <a:pPr lvl="1"/>
            <a:r>
              <a:rPr lang="en-US" dirty="0"/>
              <a:t>Lists all the data uploads done for a specific data store.</a:t>
            </a:r>
          </a:p>
          <a:p>
            <a:pPr lvl="1"/>
            <a:r>
              <a:rPr lang="en-US" dirty="0"/>
              <a:t>Note: until the third column says “Completed” the table is not ready for use. Can take *hours* to complete indexing and replication for large tables. </a:t>
            </a:r>
          </a:p>
          <a:p>
            <a:endParaRPr lang="en-US" dirty="0"/>
          </a:p>
        </p:txBody>
      </p:sp>
      <p:pic>
        <p:nvPicPr>
          <p:cNvPr id="4" name="Picture 3">
            <a:extLst>
              <a:ext uri="{FF2B5EF4-FFF2-40B4-BE49-F238E27FC236}">
                <a16:creationId xmlns:a16="http://schemas.microsoft.com/office/drawing/2014/main" id="{F73A7943-B4AA-4AB2-972D-AC46C1198085}"/>
              </a:ext>
            </a:extLst>
          </p:cNvPr>
          <p:cNvPicPr>
            <a:picLocks noChangeAspect="1"/>
          </p:cNvPicPr>
          <p:nvPr/>
        </p:nvPicPr>
        <p:blipFill>
          <a:blip r:embed="rId2"/>
          <a:stretch>
            <a:fillRect/>
          </a:stretch>
        </p:blipFill>
        <p:spPr>
          <a:xfrm>
            <a:off x="1094490" y="2130648"/>
            <a:ext cx="10912404" cy="2115328"/>
          </a:xfrm>
          <a:prstGeom prst="rect">
            <a:avLst/>
          </a:prstGeom>
        </p:spPr>
      </p:pic>
    </p:spTree>
    <p:extLst>
      <p:ext uri="{BB962C8B-B14F-4D97-AF65-F5344CB8AC3E}">
        <p14:creationId xmlns:p14="http://schemas.microsoft.com/office/powerpoint/2010/main" val="2756834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31FB-FC66-4435-AB0F-DEE1B3F6D594}"/>
              </a:ext>
            </a:extLst>
          </p:cNvPr>
          <p:cNvSpPr>
            <a:spLocks noGrp="1"/>
          </p:cNvSpPr>
          <p:nvPr>
            <p:ph type="title"/>
          </p:nvPr>
        </p:nvSpPr>
        <p:spPr/>
        <p:txBody>
          <a:bodyPr/>
          <a:lstStyle/>
          <a:p>
            <a:r>
              <a:rPr lang="en-US"/>
              <a:t>Testing EDM Sensitive Info Type</a:t>
            </a:r>
          </a:p>
        </p:txBody>
      </p:sp>
      <p:sp>
        <p:nvSpPr>
          <p:cNvPr id="3" name="Text Placeholder 2">
            <a:extLst>
              <a:ext uri="{FF2B5EF4-FFF2-40B4-BE49-F238E27FC236}">
                <a16:creationId xmlns:a16="http://schemas.microsoft.com/office/drawing/2014/main" id="{C43EE19E-DE72-4306-8CB6-E7A18156E46E}"/>
              </a:ext>
            </a:extLst>
          </p:cNvPr>
          <p:cNvSpPr>
            <a:spLocks noGrp="1"/>
          </p:cNvSpPr>
          <p:nvPr>
            <p:ph type="body" sz="quarter" idx="12"/>
          </p:nvPr>
        </p:nvSpPr>
        <p:spPr>
          <a:xfrm>
            <a:off x="395654" y="1127125"/>
            <a:ext cx="11658600" cy="5915466"/>
          </a:xfrm>
        </p:spPr>
        <p:txBody>
          <a:bodyPr/>
          <a:lstStyle/>
          <a:p>
            <a:r>
              <a:rPr lang="en-US" sz="2800" dirty="0"/>
              <a:t>Classifications, Sensitive info type</a:t>
            </a:r>
          </a:p>
          <a:p>
            <a:r>
              <a:rPr lang="en-US" sz="2800" dirty="0"/>
              <a:t>Select EDM type</a:t>
            </a:r>
          </a:p>
          <a:p>
            <a:r>
              <a:rPr lang="en-US" sz="2800" dirty="0"/>
              <a:t>Upload file to test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400" dirty="0"/>
              <a:t>Notes: </a:t>
            </a:r>
          </a:p>
          <a:p>
            <a:r>
              <a:rPr lang="en-US" sz="2400" dirty="0"/>
              <a:t>This is in the regular SIT UI, not in the EDM UI!!!</a:t>
            </a:r>
          </a:p>
          <a:p>
            <a:r>
              <a:rPr lang="en-US" sz="2400" dirty="0"/>
              <a:t>EDM sensitive info type changes take up to </a:t>
            </a:r>
            <a:r>
              <a:rPr lang="en-US" sz="2400" b="1" dirty="0"/>
              <a:t>*one hour*</a:t>
            </a:r>
            <a:r>
              <a:rPr lang="en-US" sz="2400" dirty="0"/>
              <a:t> to be propagated. You might be testing the old version!!!</a:t>
            </a:r>
          </a:p>
          <a:p>
            <a:pPr marL="0" indent="0">
              <a:buNone/>
            </a:pPr>
            <a:endParaRPr lang="en-US" sz="2800" dirty="0"/>
          </a:p>
        </p:txBody>
      </p:sp>
      <p:pic>
        <p:nvPicPr>
          <p:cNvPr id="5" name="Picture 4">
            <a:extLst>
              <a:ext uri="{FF2B5EF4-FFF2-40B4-BE49-F238E27FC236}">
                <a16:creationId xmlns:a16="http://schemas.microsoft.com/office/drawing/2014/main" id="{A339CD3B-1D53-48C9-AF5A-09294895B90E}"/>
              </a:ext>
            </a:extLst>
          </p:cNvPr>
          <p:cNvPicPr>
            <a:picLocks noChangeAspect="1"/>
          </p:cNvPicPr>
          <p:nvPr/>
        </p:nvPicPr>
        <p:blipFill>
          <a:blip r:embed="rId3"/>
          <a:stretch>
            <a:fillRect/>
          </a:stretch>
        </p:blipFill>
        <p:spPr>
          <a:xfrm>
            <a:off x="4315157" y="1921166"/>
            <a:ext cx="8054220" cy="3152191"/>
          </a:xfrm>
          <a:prstGeom prst="rect">
            <a:avLst/>
          </a:prstGeom>
        </p:spPr>
      </p:pic>
    </p:spTree>
    <p:extLst>
      <p:ext uri="{BB962C8B-B14F-4D97-AF65-F5344CB8AC3E}">
        <p14:creationId xmlns:p14="http://schemas.microsoft.com/office/powerpoint/2010/main" val="2872492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C966-96F7-4689-9449-DD2DC829AA58}"/>
              </a:ext>
            </a:extLst>
          </p:cNvPr>
          <p:cNvSpPr>
            <a:spLocks noGrp="1"/>
          </p:cNvSpPr>
          <p:nvPr>
            <p:ph type="title"/>
          </p:nvPr>
        </p:nvSpPr>
        <p:spPr/>
        <p:txBody>
          <a:bodyPr/>
          <a:lstStyle/>
          <a:p>
            <a:r>
              <a:rPr lang="en-US"/>
              <a:t>Create a DLP Policy that uses EDM</a:t>
            </a:r>
          </a:p>
        </p:txBody>
      </p:sp>
      <p:sp>
        <p:nvSpPr>
          <p:cNvPr id="3" name="Text Placeholder 2">
            <a:extLst>
              <a:ext uri="{FF2B5EF4-FFF2-40B4-BE49-F238E27FC236}">
                <a16:creationId xmlns:a16="http://schemas.microsoft.com/office/drawing/2014/main" id="{550664E8-5C71-4AC9-9839-FD93DB201CF7}"/>
              </a:ext>
            </a:extLst>
          </p:cNvPr>
          <p:cNvSpPr>
            <a:spLocks noGrp="1"/>
          </p:cNvSpPr>
          <p:nvPr>
            <p:ph type="body" sz="quarter" idx="12"/>
          </p:nvPr>
        </p:nvSpPr>
        <p:spPr>
          <a:xfrm>
            <a:off x="395654" y="1127125"/>
            <a:ext cx="6392508" cy="4927166"/>
          </a:xfrm>
        </p:spPr>
        <p:txBody>
          <a:bodyPr/>
          <a:lstStyle/>
          <a:p>
            <a:r>
              <a:rPr lang="en-US" dirty="0"/>
              <a:t>Use  DLP Policy wizard to create policy and corresponding rule</a:t>
            </a:r>
          </a:p>
          <a:p>
            <a:pPr lvl="1"/>
            <a:r>
              <a:rPr lang="en-US" dirty="0"/>
              <a:t>Conditions: </a:t>
            </a:r>
          </a:p>
          <a:p>
            <a:pPr lvl="2"/>
            <a:r>
              <a:rPr lang="en-US" dirty="0"/>
              <a:t>Select the custom EDM sensitive type you just created</a:t>
            </a:r>
          </a:p>
          <a:p>
            <a:pPr lvl="1"/>
            <a:r>
              <a:rPr lang="en-US" dirty="0"/>
              <a:t>Actions:</a:t>
            </a:r>
          </a:p>
          <a:p>
            <a:pPr lvl="2"/>
            <a:r>
              <a:rPr lang="en-US" dirty="0"/>
              <a:t>Only user notification (policy tip) in OWA is supported.</a:t>
            </a:r>
          </a:p>
          <a:p>
            <a:pPr lvl="2"/>
            <a:r>
              <a:rPr lang="en-US" dirty="0"/>
              <a:t>DLP block actions for Exchange, SharePoint and OneDrive planned.</a:t>
            </a:r>
          </a:p>
          <a:p>
            <a:pPr lvl="1"/>
            <a:r>
              <a:rPr lang="en-US" dirty="0"/>
              <a:t>User Notification:</a:t>
            </a:r>
          </a:p>
          <a:p>
            <a:pPr lvl="2"/>
            <a:r>
              <a:rPr lang="en-US" dirty="0"/>
              <a:t>Turn on policy tip</a:t>
            </a:r>
          </a:p>
        </p:txBody>
      </p:sp>
      <p:pic>
        <p:nvPicPr>
          <p:cNvPr id="4" name="Picture 3">
            <a:extLst>
              <a:ext uri="{FF2B5EF4-FFF2-40B4-BE49-F238E27FC236}">
                <a16:creationId xmlns:a16="http://schemas.microsoft.com/office/drawing/2014/main" id="{3610F561-75A2-467D-9BD2-DCB39B1C8D28}"/>
              </a:ext>
            </a:extLst>
          </p:cNvPr>
          <p:cNvPicPr>
            <a:picLocks noChangeAspect="1"/>
          </p:cNvPicPr>
          <p:nvPr/>
        </p:nvPicPr>
        <p:blipFill>
          <a:blip r:embed="rId3"/>
          <a:stretch>
            <a:fillRect/>
          </a:stretch>
        </p:blipFill>
        <p:spPr>
          <a:xfrm>
            <a:off x="6788162" y="1464074"/>
            <a:ext cx="5362469" cy="4852452"/>
          </a:xfrm>
          <a:prstGeom prst="rect">
            <a:avLst/>
          </a:prstGeom>
        </p:spPr>
      </p:pic>
    </p:spTree>
    <p:extLst>
      <p:ext uri="{BB962C8B-B14F-4D97-AF65-F5344CB8AC3E}">
        <p14:creationId xmlns:p14="http://schemas.microsoft.com/office/powerpoint/2010/main" val="430896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256ED-A6A8-4870-8022-C16B511EACBD}"/>
              </a:ext>
            </a:extLst>
          </p:cNvPr>
          <p:cNvSpPr>
            <a:spLocks noGrp="1"/>
          </p:cNvSpPr>
          <p:nvPr>
            <p:ph type="title"/>
          </p:nvPr>
        </p:nvSpPr>
        <p:spPr/>
        <p:txBody>
          <a:bodyPr/>
          <a:lstStyle/>
          <a:p>
            <a:r>
              <a:rPr lang="en-US" dirty="0"/>
              <a:t>Sneak peek: new EDM wizard</a:t>
            </a:r>
          </a:p>
        </p:txBody>
      </p:sp>
    </p:spTree>
    <p:extLst>
      <p:ext uri="{BB962C8B-B14F-4D97-AF65-F5344CB8AC3E}">
        <p14:creationId xmlns:p14="http://schemas.microsoft.com/office/powerpoint/2010/main" val="25824941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Before and after</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678581" y="1117514"/>
            <a:ext cx="11281109" cy="6709529"/>
          </a:xfrm>
        </p:spPr>
        <p:txBody>
          <a:bodyPr/>
          <a:lstStyle/>
          <a:p>
            <a:pPr marL="233149" lvl="1" indent="0">
              <a:buNone/>
            </a:pPr>
            <a:r>
              <a:rPr lang="en-US" dirty="0"/>
              <a:t>Before:	</a:t>
            </a:r>
          </a:p>
          <a:p>
            <a:pPr marL="690349" lvl="1" indent="-457200">
              <a:buFont typeface="+mj-lt"/>
              <a:buAutoNum type="arabicPeriod"/>
            </a:pPr>
            <a:r>
              <a:rPr lang="en-US" sz="1800" dirty="0"/>
              <a:t>Identify the structure of your data file and manually define the schema</a:t>
            </a:r>
          </a:p>
          <a:p>
            <a:pPr marL="690349" lvl="1" indent="-457200">
              <a:buFont typeface="+mj-lt"/>
              <a:buAutoNum type="arabicPeriod"/>
            </a:pPr>
            <a:r>
              <a:rPr lang="en-US" sz="1800" dirty="0"/>
              <a:t>Create each EDM SIT manually</a:t>
            </a:r>
          </a:p>
          <a:p>
            <a:pPr marL="690349" lvl="1" indent="-457200">
              <a:buFont typeface="+mj-lt"/>
              <a:buAutoNum type="arabicPeriod"/>
            </a:pPr>
            <a:r>
              <a:rPr lang="en-US" sz="1800" dirty="0"/>
              <a:t>For each EDM SIT, define each pattern manually by selecting a primary element column and additional evidence columns</a:t>
            </a:r>
          </a:p>
          <a:p>
            <a:pPr marL="690349" lvl="1" indent="-457200">
              <a:buFont typeface="+mj-lt"/>
              <a:buAutoNum type="arabicPeriod"/>
            </a:pPr>
            <a:r>
              <a:rPr lang="en-US" sz="1800" dirty="0"/>
              <a:t>Select the matching SIT for each primary evidence element</a:t>
            </a:r>
          </a:p>
          <a:p>
            <a:pPr marL="906249" lvl="2" indent="-457200"/>
            <a:r>
              <a:rPr lang="en-US" sz="1400" dirty="0"/>
              <a:t>You need to ensure they match</a:t>
            </a:r>
          </a:p>
          <a:p>
            <a:pPr marL="906249" lvl="2" indent="-457200"/>
            <a:r>
              <a:rPr lang="en-US" sz="1400" dirty="0"/>
              <a:t>You need to ensure they aren’t too vague</a:t>
            </a:r>
          </a:p>
          <a:p>
            <a:pPr marL="690349" lvl="1" indent="-457200">
              <a:buFont typeface="+mj-lt"/>
              <a:buAutoNum type="arabicPeriod"/>
            </a:pPr>
            <a:r>
              <a:rPr lang="en-US" sz="1800" dirty="0"/>
              <a:t>You may need to use PowerShell for some advanced configurations (more on this later)</a:t>
            </a:r>
          </a:p>
          <a:p>
            <a:pPr marL="690349" lvl="1" indent="-457200">
              <a:buFont typeface="+mj-lt"/>
              <a:buAutoNum type="arabicPeriod"/>
            </a:pPr>
            <a:r>
              <a:rPr lang="en-US" sz="1800" dirty="0"/>
              <a:t>Hash and upload sample or production data, wait, test, make adjustments as needed. </a:t>
            </a:r>
          </a:p>
          <a:p>
            <a:pPr marL="233149" lvl="1" indent="0">
              <a:buNone/>
            </a:pPr>
            <a:endParaRPr lang="en-US" sz="1800" dirty="0"/>
          </a:p>
          <a:p>
            <a:pPr marL="233149" lvl="1" indent="0">
              <a:buNone/>
            </a:pPr>
            <a:r>
              <a:rPr lang="en-US" dirty="0"/>
              <a:t>After:</a:t>
            </a:r>
          </a:p>
          <a:p>
            <a:pPr marL="690349" lvl="1" indent="-457200">
              <a:buFont typeface="+mj-lt"/>
              <a:buAutoNum type="arabicPeriod"/>
            </a:pPr>
            <a:r>
              <a:rPr lang="en-US" sz="1800" dirty="0"/>
              <a:t>Upload a table with sample (fake?) data.</a:t>
            </a:r>
          </a:p>
          <a:p>
            <a:pPr marL="690349" lvl="1" indent="-457200">
              <a:buFont typeface="+mj-lt"/>
              <a:buAutoNum type="arabicPeriod"/>
            </a:pPr>
            <a:r>
              <a:rPr lang="en-US" sz="1800" dirty="0"/>
              <a:t>Wizard detects structure and creates schema. </a:t>
            </a:r>
          </a:p>
          <a:p>
            <a:pPr marL="690349" lvl="1" indent="-457200">
              <a:buFont typeface="+mj-lt"/>
              <a:buAutoNum type="arabicPeriod"/>
            </a:pPr>
            <a:r>
              <a:rPr lang="en-US" sz="1800" dirty="0"/>
              <a:t>Wizard detects matching SITs for each column and recommends primary elements. </a:t>
            </a:r>
          </a:p>
          <a:p>
            <a:pPr marL="906249" lvl="2" indent="-457200"/>
            <a:r>
              <a:rPr lang="en-US" sz="1400" dirty="0"/>
              <a:t>Automatically validates suitability of the matching SITs to exclude most common errors. </a:t>
            </a:r>
          </a:p>
          <a:p>
            <a:pPr marL="690349" lvl="1" indent="-457200">
              <a:buFont typeface="+mj-lt"/>
              <a:buAutoNum type="arabicPeriod"/>
            </a:pPr>
            <a:r>
              <a:rPr lang="en-US" sz="1800" dirty="0"/>
              <a:t>Wizard creates EDM SIT with recommended patterns using the SITs. </a:t>
            </a:r>
          </a:p>
          <a:p>
            <a:pPr marL="690349" lvl="1" indent="-457200">
              <a:buFont typeface="+mj-lt"/>
              <a:buAutoNum type="arabicPeriod"/>
            </a:pPr>
            <a:r>
              <a:rPr lang="en-US" sz="1800" dirty="0"/>
              <a:t>Trigger SITs are tested against the data as you go. </a:t>
            </a:r>
          </a:p>
          <a:p>
            <a:pPr marL="906249" lvl="2" indent="-457200">
              <a:buFont typeface="+mj-lt"/>
              <a:buAutoNum type="arabicPeriod"/>
            </a:pPr>
            <a:endParaRPr lang="en-US" sz="1400" dirty="0"/>
          </a:p>
          <a:p>
            <a:pPr marL="690349" lvl="1" indent="-457200">
              <a:buFont typeface="+mj-lt"/>
              <a:buAutoNum type="arabicPeriod"/>
            </a:pPr>
            <a:endParaRPr lang="en-US" sz="1800" dirty="0"/>
          </a:p>
          <a:p>
            <a:pPr marL="690349" lvl="1" indent="-457200">
              <a:buFont typeface="+mj-lt"/>
              <a:buAutoNum type="arabicPeriod"/>
            </a:pPr>
            <a:endParaRPr lang="en-US" sz="1800" dirty="0"/>
          </a:p>
          <a:p>
            <a:pPr marL="233149" lvl="1" indent="0">
              <a:buNone/>
            </a:pPr>
            <a:r>
              <a:rPr lang="en-US" sz="1800" dirty="0"/>
              <a:t>	</a:t>
            </a:r>
          </a:p>
        </p:txBody>
      </p:sp>
    </p:spTree>
    <p:extLst>
      <p:ext uri="{BB962C8B-B14F-4D97-AF65-F5344CB8AC3E}">
        <p14:creationId xmlns:p14="http://schemas.microsoft.com/office/powerpoint/2010/main" val="58758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256ED-A6A8-4870-8022-C16B511EACBD}"/>
              </a:ext>
            </a:extLst>
          </p:cNvPr>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6950732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256ED-A6A8-4870-8022-C16B511EACBD}"/>
              </a:ext>
            </a:extLst>
          </p:cNvPr>
          <p:cNvSpPr>
            <a:spLocks noGrp="1"/>
          </p:cNvSpPr>
          <p:nvPr>
            <p:ph type="title"/>
          </p:nvPr>
        </p:nvSpPr>
        <p:spPr/>
        <p:txBody>
          <a:bodyPr/>
          <a:lstStyle/>
          <a:p>
            <a:r>
              <a:rPr lang="en-US" dirty="0"/>
              <a:t>EDM Best practices</a:t>
            </a:r>
          </a:p>
        </p:txBody>
      </p:sp>
    </p:spTree>
    <p:extLst>
      <p:ext uri="{BB962C8B-B14F-4D97-AF65-F5344CB8AC3E}">
        <p14:creationId xmlns:p14="http://schemas.microsoft.com/office/powerpoint/2010/main" val="2192060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1C18BE-1B73-4296-9F8B-77FA0E62B16E}"/>
              </a:ext>
            </a:extLst>
          </p:cNvPr>
          <p:cNvSpPr txBox="1"/>
          <p:nvPr/>
        </p:nvSpPr>
        <p:spPr>
          <a:xfrm>
            <a:off x="229254" y="459851"/>
            <a:ext cx="2863385" cy="1109343"/>
          </a:xfrm>
          <a:prstGeom prst="rect">
            <a:avLst/>
          </a:prstGeom>
          <a:noFill/>
        </p:spPr>
        <p:txBody>
          <a:bodyPr wrap="square" rtlCol="0">
            <a:spAutoFit/>
          </a:bodyPr>
          <a:lstStyle/>
          <a:p>
            <a:r>
              <a:rPr lang="en-US" sz="2203" dirty="0"/>
              <a:t>Data classification in the Microsoft Purview architecture</a:t>
            </a:r>
          </a:p>
        </p:txBody>
      </p:sp>
      <p:pic>
        <p:nvPicPr>
          <p:cNvPr id="6" name="Picture 5">
            <a:extLst>
              <a:ext uri="{FF2B5EF4-FFF2-40B4-BE49-F238E27FC236}">
                <a16:creationId xmlns:a16="http://schemas.microsoft.com/office/drawing/2014/main" id="{839DE0AE-34D4-D528-4127-DB0F777F6383}"/>
              </a:ext>
            </a:extLst>
          </p:cNvPr>
          <p:cNvPicPr>
            <a:picLocks noChangeAspect="1"/>
          </p:cNvPicPr>
          <p:nvPr/>
        </p:nvPicPr>
        <p:blipFill>
          <a:blip r:embed="rId2"/>
          <a:stretch>
            <a:fillRect/>
          </a:stretch>
        </p:blipFill>
        <p:spPr>
          <a:xfrm>
            <a:off x="3092639" y="-1003334"/>
            <a:ext cx="8874306" cy="7997859"/>
          </a:xfrm>
          <a:prstGeom prst="rect">
            <a:avLst/>
          </a:prstGeom>
        </p:spPr>
      </p:pic>
      <p:sp>
        <p:nvSpPr>
          <p:cNvPr id="7" name="Oval 6">
            <a:extLst>
              <a:ext uri="{FF2B5EF4-FFF2-40B4-BE49-F238E27FC236}">
                <a16:creationId xmlns:a16="http://schemas.microsoft.com/office/drawing/2014/main" id="{CD6475F3-193C-E887-18AD-CA16A6500CE1}"/>
              </a:ext>
            </a:extLst>
          </p:cNvPr>
          <p:cNvSpPr/>
          <p:nvPr/>
        </p:nvSpPr>
        <p:spPr bwMode="auto">
          <a:xfrm>
            <a:off x="7529792" y="862480"/>
            <a:ext cx="742338" cy="170121"/>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2299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General best practices</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678581" y="1117514"/>
            <a:ext cx="11281109" cy="5204502"/>
          </a:xfrm>
        </p:spPr>
        <p:txBody>
          <a:bodyPr/>
          <a:lstStyle/>
          <a:p>
            <a:pPr marL="233149" lvl="1" indent="0">
              <a:buNone/>
            </a:pPr>
            <a:r>
              <a:rPr lang="en-US" sz="1800" dirty="0"/>
              <a:t>Creating your data table:</a:t>
            </a:r>
          </a:p>
          <a:p>
            <a:pPr marL="233149" lvl="1" indent="0">
              <a:buNone/>
            </a:pPr>
            <a:r>
              <a:rPr lang="en-US" sz="1800" dirty="0"/>
              <a:t>#1: Use TSV file for your sensitive file, not CSV</a:t>
            </a:r>
          </a:p>
          <a:p>
            <a:pPr marL="791949" lvl="2" indent="-342900">
              <a:buFont typeface="Arial" panose="020B0604020202020204" pitchFamily="34" charset="0"/>
              <a:buChar char="•"/>
            </a:pPr>
            <a:r>
              <a:rPr lang="en-US" sz="1400" dirty="0"/>
              <a:t>If records have commas in values (e.g. street address) or single or double quotes (e.g. O’Connor, John "Hannibal" Smith, etc.) CSV is tricky to get right. TSV rarely causes problems even in these cases. </a:t>
            </a:r>
          </a:p>
          <a:p>
            <a:pPr marL="791949" lvl="2" indent="-342900">
              <a:buFont typeface="Arial" panose="020B0604020202020204" pitchFamily="34" charset="0"/>
              <a:buChar char="•"/>
            </a:pPr>
            <a:r>
              <a:rPr lang="en-US" sz="1400" dirty="0"/>
              <a:t>Surround all columns within double quotes just for redundancy, EDM will strip them out before hashing. </a:t>
            </a:r>
          </a:p>
          <a:p>
            <a:pPr marL="233149" lvl="1" indent="0">
              <a:buNone/>
            </a:pPr>
            <a:r>
              <a:rPr lang="en-US" sz="1800" dirty="0"/>
              <a:t>#2: Sanitize your data *automatically*</a:t>
            </a:r>
          </a:p>
          <a:p>
            <a:pPr marL="734799" lvl="2" indent="-285750"/>
            <a:r>
              <a:rPr lang="en-US" sz="1400" dirty="0"/>
              <a:t>Identify issues with your table such as corrupt data, fields that need to be divided or surrounded in quotes, etc., and take note of the issues. </a:t>
            </a:r>
          </a:p>
          <a:p>
            <a:pPr marL="734799" lvl="2" indent="-285750"/>
            <a:r>
              <a:rPr lang="en-US" sz="1400" dirty="0"/>
              <a:t>Either convince the data owners to fix it up at the source, or build a script to fix the data in bulk, you don’t want to be doing it manually on a weekly basis. </a:t>
            </a:r>
          </a:p>
          <a:p>
            <a:pPr marL="233149" lvl="1" indent="0">
              <a:buNone/>
            </a:pPr>
            <a:r>
              <a:rPr lang="en-US" sz="1800" dirty="0"/>
              <a:t>Hashing and importing your data table:</a:t>
            </a:r>
          </a:p>
          <a:p>
            <a:pPr marL="233149" lvl="1" indent="0">
              <a:buNone/>
            </a:pPr>
            <a:r>
              <a:rPr lang="en-US" sz="1800" dirty="0"/>
              <a:t>#3: Install the EDM upload agent in a custom folder</a:t>
            </a:r>
          </a:p>
          <a:p>
            <a:pPr marL="791949" lvl="2" indent="-342900">
              <a:buFont typeface="Arial" panose="020B0604020202020204" pitchFamily="34" charset="0"/>
              <a:buChar char="•"/>
            </a:pPr>
            <a:r>
              <a:rPr lang="en-US" sz="1400" dirty="0"/>
              <a:t>If you install it in the default folder you will need admin privileges to run it, since it is under Program Files and the tool writes logs in the same folder. </a:t>
            </a:r>
          </a:p>
          <a:p>
            <a:pPr marL="233149" lvl="1" indent="0">
              <a:buNone/>
            </a:pPr>
            <a:r>
              <a:rPr lang="en-US" sz="1800" dirty="0"/>
              <a:t>#4: Validate your data before hashing to detect potential format issues (e.g. missing or extra columns)</a:t>
            </a:r>
          </a:p>
          <a:p>
            <a:pPr marL="791949" lvl="2" indent="-342900">
              <a:buFont typeface="Arial" panose="020B0604020202020204" pitchFamily="34" charset="0"/>
              <a:buChar char="•"/>
            </a:pPr>
            <a:r>
              <a:rPr lang="en-US" sz="1600" dirty="0">
                <a:solidFill>
                  <a:srgbClr val="171717"/>
                </a:solidFill>
                <a:effectLst/>
                <a:latin typeface="Consolas" panose="020B0609020204030204" pitchFamily="49" charset="0"/>
                <a:ea typeface="Calibri" panose="020F0502020204030204" pitchFamily="34" charset="0"/>
                <a:cs typeface="Arial" panose="020B0604020202020204" pitchFamily="34" charset="0"/>
              </a:rPr>
              <a:t>EdmUploadAgent.exe /</a:t>
            </a:r>
            <a:r>
              <a:rPr lang="en-US" sz="1600" dirty="0" err="1">
                <a:solidFill>
                  <a:srgbClr val="171717"/>
                </a:solidFill>
                <a:effectLst/>
                <a:latin typeface="Consolas" panose="020B0609020204030204" pitchFamily="49" charset="0"/>
                <a:ea typeface="Calibri" panose="020F0502020204030204" pitchFamily="34" charset="0"/>
                <a:cs typeface="Arial" panose="020B0604020202020204" pitchFamily="34" charset="0"/>
              </a:rPr>
              <a:t>ValidateData</a:t>
            </a:r>
            <a:r>
              <a:rPr lang="en-US" sz="1600" dirty="0">
                <a:solidFill>
                  <a:srgbClr val="171717"/>
                </a:solidFill>
                <a:effectLst/>
                <a:latin typeface="Consolas" panose="020B0609020204030204" pitchFamily="49" charset="0"/>
                <a:ea typeface="Calibri" panose="020F0502020204030204" pitchFamily="34" charset="0"/>
                <a:cs typeface="Arial" panose="020B0604020202020204" pitchFamily="34" charset="0"/>
              </a:rPr>
              <a:t> /</a:t>
            </a:r>
            <a:r>
              <a:rPr lang="en-US" sz="1600" dirty="0" err="1">
                <a:solidFill>
                  <a:srgbClr val="171717"/>
                </a:solidFill>
                <a:effectLst/>
                <a:latin typeface="Consolas" panose="020B0609020204030204" pitchFamily="49" charset="0"/>
                <a:ea typeface="Calibri" panose="020F0502020204030204" pitchFamily="34" charset="0"/>
                <a:cs typeface="Arial" panose="020B0604020202020204" pitchFamily="34" charset="0"/>
              </a:rPr>
              <a:t>DataFile</a:t>
            </a:r>
            <a:r>
              <a:rPr lang="en-US" sz="1600" dirty="0">
                <a:solidFill>
                  <a:srgbClr val="171717"/>
                </a:solidFill>
                <a:effectLst/>
                <a:latin typeface="Consolas" panose="020B0609020204030204" pitchFamily="49" charset="0"/>
                <a:ea typeface="Calibri" panose="020F0502020204030204" pitchFamily="34" charset="0"/>
                <a:cs typeface="Arial" panose="020B0604020202020204" pitchFamily="34" charset="0"/>
              </a:rPr>
              <a:t> [data file] /Schema [schema file]</a:t>
            </a:r>
            <a:r>
              <a:rPr lang="en-US" sz="1600" dirty="0">
                <a:effectLst/>
                <a:latin typeface="Calibri" panose="020F0502020204030204" pitchFamily="34" charset="0"/>
                <a:ea typeface="Calibri" panose="020F0502020204030204" pitchFamily="34" charset="0"/>
                <a:cs typeface="Calibri" panose="020F0502020204030204" pitchFamily="34" charset="0"/>
              </a:rPr>
              <a:t> </a:t>
            </a:r>
          </a:p>
          <a:p>
            <a:pPr marL="233149" lvl="1" indent="0">
              <a:buNone/>
            </a:pPr>
            <a:r>
              <a:rPr lang="en-US" sz="1800" dirty="0"/>
              <a:t>#5: Separate hash and upload processes</a:t>
            </a:r>
          </a:p>
          <a:p>
            <a:pPr marL="791949" lvl="2" indent="-342900">
              <a:buFont typeface="Arial" panose="020B0604020202020204" pitchFamily="34" charset="0"/>
              <a:buChar char="•"/>
            </a:pPr>
            <a:r>
              <a:rPr lang="en-US" sz="1400" dirty="0"/>
              <a:t>The EDM table is extremely sensitive before hashing, do not put it in an internet-facing computer</a:t>
            </a:r>
          </a:p>
          <a:p>
            <a:pPr marL="791949" lvl="2" indent="-342900">
              <a:buFont typeface="Arial" panose="020B0604020202020204" pitchFamily="34" charset="0"/>
              <a:buChar char="•"/>
            </a:pPr>
            <a:r>
              <a:rPr lang="en-US" sz="1400" dirty="0"/>
              <a:t>Hash in an internal machine, delete the original file, copy the hashed file to an internet facing computer and upload from there.</a:t>
            </a:r>
          </a:p>
          <a:p>
            <a:pPr marL="791949" lvl="2" indent="-342900">
              <a:buFont typeface="Arial" panose="020B0604020202020204" pitchFamily="34" charset="0"/>
              <a:buChar char="•"/>
            </a:pPr>
            <a:r>
              <a:rPr lang="en-US" sz="1400" dirty="0"/>
              <a:t>Build a script that does it for you every time!</a:t>
            </a:r>
          </a:p>
        </p:txBody>
      </p:sp>
    </p:spTree>
    <p:extLst>
      <p:ext uri="{BB962C8B-B14F-4D97-AF65-F5344CB8AC3E}">
        <p14:creationId xmlns:p14="http://schemas.microsoft.com/office/powerpoint/2010/main" val="19500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The challenge with the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53836" y="1049360"/>
            <a:ext cx="11281109" cy="4592026"/>
          </a:xfrm>
        </p:spPr>
        <p:txBody>
          <a:bodyPr/>
          <a:lstStyle/>
          <a:p>
            <a:pPr marL="576049" lvl="1" indent="-342900">
              <a:buFont typeface="Arial" panose="020B0604020202020204" pitchFamily="34" charset="0"/>
              <a:buChar char="•"/>
            </a:pPr>
            <a:r>
              <a:rPr lang="en-US" dirty="0"/>
              <a:t>Each SIT pattern has a primary evidence field</a:t>
            </a:r>
          </a:p>
          <a:p>
            <a:pPr marL="576049" lvl="1" indent="-342900">
              <a:buFont typeface="Arial" panose="020B0604020202020204" pitchFamily="34" charset="0"/>
              <a:buChar char="•"/>
            </a:pPr>
            <a:r>
              <a:rPr lang="en-US" dirty="0"/>
              <a:t>Match candidates will be matched using a SIT first</a:t>
            </a:r>
          </a:p>
          <a:p>
            <a:pPr marL="576049" lvl="1" indent="-342900">
              <a:buFont typeface="Arial" panose="020B0604020202020204" pitchFamily="34" charset="0"/>
              <a:buChar char="•"/>
            </a:pPr>
            <a:endParaRPr lang="en-US" dirty="0"/>
          </a:p>
          <a:p>
            <a:pPr marL="576049" lvl="1" indent="-342900">
              <a:buFont typeface="Arial" panose="020B0604020202020204" pitchFamily="34" charset="0"/>
              <a:buChar char="•"/>
            </a:pPr>
            <a:r>
              <a:rPr lang="en-US" dirty="0"/>
              <a:t>That field must meet *all* the following conditions:</a:t>
            </a:r>
          </a:p>
          <a:p>
            <a:pPr marL="791949" lvl="2" indent="-342900">
              <a:buFont typeface="Arial" panose="020B0604020202020204" pitchFamily="34" charset="0"/>
              <a:buChar char="•"/>
            </a:pPr>
            <a:r>
              <a:rPr lang="en-US" sz="1800" dirty="0"/>
              <a:t>Marked in the schema as searchable (so it’s indexed)</a:t>
            </a:r>
          </a:p>
          <a:p>
            <a:pPr marL="791949" lvl="2" indent="-342900">
              <a:buFont typeface="Arial" panose="020B0604020202020204" pitchFamily="34" charset="0"/>
              <a:buChar char="•"/>
            </a:pPr>
            <a:r>
              <a:rPr lang="en-US" sz="1800" dirty="0"/>
              <a:t>The values must be “relatively” unique (e.g. have many thousands of possible values)</a:t>
            </a:r>
          </a:p>
          <a:p>
            <a:pPr marL="1020549" lvl="3" indent="-342900">
              <a:buFont typeface="Arial" panose="020B0604020202020204" pitchFamily="34" charset="0"/>
              <a:buChar char="•"/>
            </a:pPr>
            <a:r>
              <a:rPr lang="en-US" sz="1600" dirty="0"/>
              <a:t>Date of birth, gender, marital status, first name, nationality, e.g. are all bad candidates</a:t>
            </a:r>
            <a:endParaRPr lang="en-US" dirty="0"/>
          </a:p>
          <a:p>
            <a:pPr marL="791949" lvl="2" indent="-342900">
              <a:buFont typeface="Arial" panose="020B0604020202020204" pitchFamily="34" charset="0"/>
              <a:buChar char="•"/>
            </a:pPr>
            <a:r>
              <a:rPr lang="en-US" sz="1800" dirty="0"/>
              <a:t>The values must be detectable using a SIT that matches the content precisely</a:t>
            </a:r>
            <a:endParaRPr lang="en-US" sz="1600" dirty="0"/>
          </a:p>
          <a:p>
            <a:pPr marL="1020549" lvl="3" indent="-342900">
              <a:buFont typeface="Arial" panose="020B0604020202020204" pitchFamily="34" charset="0"/>
              <a:buChar char="•"/>
            </a:pPr>
            <a:r>
              <a:rPr lang="en-US" sz="1600" dirty="0"/>
              <a:t>Must detect all values</a:t>
            </a:r>
          </a:p>
          <a:p>
            <a:pPr marL="1020549" lvl="3" indent="-342900">
              <a:buFont typeface="Arial" panose="020B0604020202020204" pitchFamily="34" charset="0"/>
              <a:buChar char="•"/>
            </a:pPr>
            <a:r>
              <a:rPr lang="en-US" sz="1600" dirty="0"/>
              <a:t>Not too many false positives (e.g. “four-digit number” will be fond in dates and lots </a:t>
            </a:r>
            <a:r>
              <a:rPr lang="en-US" sz="1600"/>
              <a:t>of other things)</a:t>
            </a:r>
            <a:endParaRPr lang="en-US" sz="1600" dirty="0"/>
          </a:p>
          <a:p>
            <a:pPr marL="1020549" lvl="3" indent="-342900">
              <a:buFont typeface="Arial" panose="020B0604020202020204" pitchFamily="34" charset="0"/>
              <a:buChar char="•"/>
            </a:pPr>
            <a:r>
              <a:rPr lang="en-US" sz="1600" dirty="0"/>
              <a:t>Not too common in content (e.g. no more than 100 documents/emails per second with matches on average)</a:t>
            </a:r>
          </a:p>
          <a:p>
            <a:pPr marL="791949" lvl="2" indent="-342900">
              <a:buFont typeface="Arial" panose="020B0604020202020204" pitchFamily="34" charset="0"/>
              <a:buChar char="•"/>
            </a:pPr>
            <a:r>
              <a:rPr lang="en-US" sz="1800" dirty="0"/>
              <a:t>The values in the table must match what’s in content as-is in the documents (e.g. if Full name is listed as </a:t>
            </a:r>
            <a:r>
              <a:rPr lang="en-US" sz="1800" dirty="0" err="1"/>
              <a:t>Firstname</a:t>
            </a:r>
            <a:r>
              <a:rPr lang="en-US" sz="1800" dirty="0"/>
              <a:t> </a:t>
            </a:r>
            <a:r>
              <a:rPr lang="en-US" sz="1800" dirty="0" err="1"/>
              <a:t>Lastname</a:t>
            </a:r>
            <a:r>
              <a:rPr lang="en-US" sz="1800" dirty="0"/>
              <a:t>, it will not match “</a:t>
            </a:r>
            <a:r>
              <a:rPr lang="en-US" sz="1800" dirty="0" err="1"/>
              <a:t>Lastname</a:t>
            </a:r>
            <a:r>
              <a:rPr lang="en-US" sz="1800" dirty="0"/>
              <a:t>, </a:t>
            </a:r>
            <a:r>
              <a:rPr lang="en-US" sz="1800" dirty="0" err="1"/>
              <a:t>Firstname</a:t>
            </a:r>
            <a:r>
              <a:rPr lang="en-US" sz="1800" dirty="0"/>
              <a:t>”). </a:t>
            </a:r>
          </a:p>
          <a:p>
            <a:pPr marL="449049" lvl="2" indent="0">
              <a:buNone/>
            </a:pPr>
            <a:endParaRPr lang="en-US" sz="1800" dirty="0"/>
          </a:p>
        </p:txBody>
      </p:sp>
      <p:graphicFrame>
        <p:nvGraphicFramePr>
          <p:cNvPr id="5" name="Diagram 4">
            <a:extLst>
              <a:ext uri="{FF2B5EF4-FFF2-40B4-BE49-F238E27FC236}">
                <a16:creationId xmlns:a16="http://schemas.microsoft.com/office/drawing/2014/main" id="{E432B4F1-9F8F-FD82-C8EE-869D12943FE9}"/>
              </a:ext>
            </a:extLst>
          </p:cNvPr>
          <p:cNvGraphicFramePr/>
          <p:nvPr>
            <p:extLst>
              <p:ext uri="{D42A27DB-BD31-4B8C-83A1-F6EECF244321}">
                <p14:modId xmlns:p14="http://schemas.microsoft.com/office/powerpoint/2010/main" val="2750795838"/>
              </p:ext>
            </p:extLst>
          </p:nvPr>
        </p:nvGraphicFramePr>
        <p:xfrm>
          <a:off x="7250917" y="1049360"/>
          <a:ext cx="5066731" cy="3326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57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Key considerations for the “trigger” SIT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53836" y="1049360"/>
            <a:ext cx="12208211" cy="5909310"/>
          </a:xfrm>
        </p:spPr>
        <p:txBody>
          <a:bodyPr/>
          <a:lstStyle/>
          <a:p>
            <a:pPr marL="334749">
              <a:buFont typeface="Arial" panose="020B0604020202020204" pitchFamily="34" charset="0"/>
              <a:buChar char="•"/>
            </a:pPr>
            <a:r>
              <a:rPr lang="en-US" sz="2800" dirty="0"/>
              <a:t>The SIT used for a primary element must not be too frequently present in content </a:t>
            </a:r>
          </a:p>
          <a:p>
            <a:pPr marL="576049" lvl="1">
              <a:buFont typeface="Arial" panose="020B0604020202020204" pitchFamily="34" charset="0"/>
              <a:buChar char="•"/>
            </a:pPr>
            <a:r>
              <a:rPr lang="en-US" sz="2000" dirty="0"/>
              <a:t>E.g. not in every document or email generated.</a:t>
            </a:r>
          </a:p>
          <a:p>
            <a:pPr marL="576049" lvl="1" indent="-342900">
              <a:buFont typeface="Arial" panose="020B0604020202020204" pitchFamily="34" charset="0"/>
              <a:buChar char="•"/>
            </a:pPr>
            <a:r>
              <a:rPr lang="en-US" sz="2000" dirty="0"/>
              <a:t>Keep in mind that document metadata and text in email headers are also included in matching!</a:t>
            </a:r>
          </a:p>
          <a:p>
            <a:pPr marL="791949" lvl="2" indent="-342900">
              <a:buFont typeface="Arial" panose="020B0604020202020204" pitchFamily="34" charset="0"/>
              <a:buChar char="•"/>
            </a:pPr>
            <a:r>
              <a:rPr lang="en-US" sz="1600" dirty="0"/>
              <a:t>Every email and document has multiple dates, email addresses, GUIDs, IP addresses, names, etc.. Make sure you are not using a SIT that will detect those!</a:t>
            </a:r>
          </a:p>
          <a:p>
            <a:pPr marL="1020549" lvl="3" indent="-342900">
              <a:buFont typeface="Arial" panose="020B0604020202020204" pitchFamily="34" charset="0"/>
              <a:buChar char="•"/>
            </a:pPr>
            <a:r>
              <a:rPr lang="en-US" sz="1400" dirty="0"/>
              <a:t>SIT might also be improperly firing because it is finding “substrings”, e.g. \d{6} will detect six consecutive digits within another string, like a GUID, \b\d{6}\b will only detect six digits alone.</a:t>
            </a:r>
          </a:p>
          <a:p>
            <a:pPr marL="334749">
              <a:buFont typeface="Arial" panose="020B0604020202020204" pitchFamily="34" charset="0"/>
              <a:buChar char="•"/>
            </a:pPr>
            <a:r>
              <a:rPr lang="en-US" sz="2800" dirty="0"/>
              <a:t>The SIT must match the whole string as present in the table and nothing else</a:t>
            </a:r>
          </a:p>
          <a:p>
            <a:pPr marL="576049" lvl="1">
              <a:buFont typeface="Arial" panose="020B0604020202020204" pitchFamily="34" charset="0"/>
              <a:buChar char="•"/>
            </a:pPr>
            <a:r>
              <a:rPr lang="en-US" sz="2000" dirty="0"/>
              <a:t>Or else, it will produce a hash that’s different from what is stored.</a:t>
            </a:r>
          </a:p>
          <a:p>
            <a:pPr marL="576049" lvl="1">
              <a:buFont typeface="Arial" panose="020B0604020202020204" pitchFamily="34" charset="0"/>
              <a:buChar char="•"/>
            </a:pPr>
            <a:r>
              <a:rPr lang="en-US" sz="2000" dirty="0"/>
              <a:t>E.g. [a-z]+\@[a-z]+\.[a-z]+ will detect only the highlighted part in the email address: </a:t>
            </a:r>
            <a:r>
              <a:rPr lang="en-US" sz="2000" dirty="0">
                <a:hlinkClick r:id="rId3"/>
              </a:rPr>
              <a:t>john.</a:t>
            </a:r>
            <a:r>
              <a:rPr lang="en-US" sz="2000" dirty="0">
                <a:highlight>
                  <a:srgbClr val="FFFF00"/>
                </a:highlight>
                <a:hlinkClick r:id="rId3"/>
              </a:rPr>
              <a:t>smith@company.co</a:t>
            </a:r>
            <a:r>
              <a:rPr lang="en-US" sz="2000" dirty="0">
                <a:hlinkClick r:id="rId3"/>
              </a:rPr>
              <a:t>.uk</a:t>
            </a:r>
            <a:endParaRPr lang="en-US" sz="2000" dirty="0"/>
          </a:p>
          <a:p>
            <a:pPr marL="576049" lvl="1">
              <a:buFont typeface="Arial" panose="020B0604020202020204" pitchFamily="34" charset="0"/>
              <a:buChar char="•"/>
            </a:pPr>
            <a:r>
              <a:rPr lang="en-US" sz="2000" dirty="0"/>
              <a:t>A regex starting and/or ending with \s will include the space character as part of the match! Use \b instead.</a:t>
            </a:r>
          </a:p>
          <a:p>
            <a:pPr marL="334749">
              <a:buFont typeface="Arial" panose="020B0604020202020204" pitchFamily="34" charset="0"/>
              <a:buChar char="•"/>
            </a:pPr>
            <a:r>
              <a:rPr lang="en-US" sz="2800" dirty="0"/>
              <a:t>The SIT must match with and without any optional delimiters</a:t>
            </a:r>
          </a:p>
          <a:p>
            <a:pPr marL="576049" lvl="1">
              <a:buFont typeface="Arial" panose="020B0604020202020204" pitchFamily="34" charset="0"/>
              <a:buChar char="•"/>
            </a:pPr>
            <a:r>
              <a:rPr lang="en-US" sz="2000" dirty="0"/>
              <a:t>The “ignored delimiters” option only strips the characters after a candidate is detected</a:t>
            </a:r>
          </a:p>
          <a:p>
            <a:pPr marL="791949" lvl="2">
              <a:buFont typeface="Arial" panose="020B0604020202020204" pitchFamily="34" charset="0"/>
              <a:buChar char="•"/>
            </a:pPr>
            <a:r>
              <a:rPr lang="en-US" sz="1600" dirty="0"/>
              <a:t>E.g. if Ignored delimiters is set to “-”, the string 123-45-6789 will be stripped of the dash before hashing, but if the SIT is looking for \d{9} it won’t even flag it as a candidate.</a:t>
            </a:r>
          </a:p>
        </p:txBody>
      </p:sp>
    </p:spTree>
    <p:extLst>
      <p:ext uri="{BB962C8B-B14F-4D97-AF65-F5344CB8AC3E}">
        <p14:creationId xmlns:p14="http://schemas.microsoft.com/office/powerpoint/2010/main" val="61208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Question: why do we need a SIT to match EDM</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53836" y="1049360"/>
            <a:ext cx="12208211" cy="5623078"/>
          </a:xfrm>
        </p:spPr>
        <p:txBody>
          <a:bodyPr/>
          <a:lstStyle/>
          <a:p>
            <a:r>
              <a:rPr lang="en-US" sz="2400" b="1" dirty="0"/>
              <a:t>Matching each individual string in a document against a table with tens of millions of rows is incredibly wasteful.</a:t>
            </a:r>
            <a:r>
              <a:rPr lang="en-US" sz="2400" b="1" baseline="30000" dirty="0"/>
              <a:t>*</a:t>
            </a:r>
            <a:r>
              <a:rPr lang="en-US" sz="2400" b="1" dirty="0"/>
              <a:t> </a:t>
            </a:r>
          </a:p>
          <a:p>
            <a:pPr lvl="1"/>
            <a:r>
              <a:rPr lang="en-US" b="1" dirty="0"/>
              <a:t>It would waste &gt;99.99% of the lookups in things that could never match. Humans would never do that, neither should computers. </a:t>
            </a:r>
          </a:p>
          <a:p>
            <a:pPr lvl="1"/>
            <a:r>
              <a:rPr lang="en-US" b="1" dirty="0"/>
              <a:t>If you are trying to find out if a document includes your SSN, do you skim through it until you find a long number first, or you compare each individual word against your SSN digits?</a:t>
            </a:r>
          </a:p>
          <a:p>
            <a:r>
              <a:rPr lang="en-US" sz="2400" b="1" dirty="0"/>
              <a:t>Traditionally this problem was solved by throwing hardware at it. I.e. you pay for inefficiency in CPUs, energy, etc.</a:t>
            </a:r>
          </a:p>
          <a:p>
            <a:pPr lvl="1"/>
            <a:r>
              <a:rPr lang="en-US" sz="2000" b="1" dirty="0"/>
              <a:t>In the cloud, you would pay for it in higher service prices. . </a:t>
            </a:r>
          </a:p>
          <a:p>
            <a:r>
              <a:rPr lang="en-US" sz="2400" b="1" dirty="0"/>
              <a:t>To avoid this, we ask you to tell us “how does the data we are looking for look like?”</a:t>
            </a:r>
          </a:p>
          <a:p>
            <a:pPr lvl="1"/>
            <a:r>
              <a:rPr lang="en-US" sz="2000" b="1" dirty="0"/>
              <a:t>A SIT is the perfect method for doing that!</a:t>
            </a:r>
          </a:p>
          <a:p>
            <a:pPr lvl="1"/>
            <a:endParaRPr lang="en-US" sz="2000" b="1" dirty="0"/>
          </a:p>
          <a:p>
            <a:pPr marL="342900" lvl="1" indent="0">
              <a:buNone/>
            </a:pPr>
            <a:r>
              <a:rPr lang="en-US" sz="1800" b="1" dirty="0"/>
              <a:t>* For number nerds like me, the effort to compare all strings in a document with n characters against a table with m rows amounts to [n</a:t>
            </a:r>
            <a:r>
              <a:rPr lang="en-US" sz="1800" b="1" baseline="30000" dirty="0"/>
              <a:t>2</a:t>
            </a:r>
            <a:r>
              <a:rPr lang="en-US" sz="1800" b="1" dirty="0"/>
              <a:t>+n]/2 hashing computations and [n</a:t>
            </a:r>
            <a:r>
              <a:rPr lang="en-US" sz="1800" b="1" baseline="30000" dirty="0"/>
              <a:t>2</a:t>
            </a:r>
            <a:r>
              <a:rPr lang="en-US" sz="1800" b="1" dirty="0"/>
              <a:t>+n]/2*m comparisons. Looking up the text in this PPT against an indexed table with 100 million rows would require 3 billion comparisons. And companies generate A LOT of content. </a:t>
            </a:r>
          </a:p>
        </p:txBody>
      </p:sp>
    </p:spTree>
    <p:extLst>
      <p:ext uri="{BB962C8B-B14F-4D97-AF65-F5344CB8AC3E}">
        <p14:creationId xmlns:p14="http://schemas.microsoft.com/office/powerpoint/2010/main" val="85652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What happens if you choose the wrong SIT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0" y="1049360"/>
            <a:ext cx="12436475" cy="6161687"/>
          </a:xfrm>
        </p:spPr>
        <p:txBody>
          <a:bodyPr/>
          <a:lstStyle/>
          <a:p>
            <a:pPr marL="334749">
              <a:buFont typeface="Arial" panose="020B0604020202020204" pitchFamily="34" charset="0"/>
              <a:buChar char="•"/>
            </a:pPr>
            <a:r>
              <a:rPr lang="en-US" sz="2800" dirty="0"/>
              <a:t>If the wrong SIT is used to trigger EDM matching:</a:t>
            </a:r>
          </a:p>
          <a:p>
            <a:pPr marL="449049" lvl="2" indent="0">
              <a:buNone/>
            </a:pPr>
            <a:r>
              <a:rPr lang="en-US" sz="1600" dirty="0"/>
              <a:t>1) It may cause missed detections because the system is too busy processing random strings that won’t match.</a:t>
            </a:r>
          </a:p>
          <a:p>
            <a:pPr marL="1020549" lvl="3" indent="-342900">
              <a:buFont typeface="Arial" panose="020B0604020202020204" pitchFamily="34" charset="0"/>
              <a:buChar char="•"/>
            </a:pPr>
            <a:r>
              <a:rPr lang="en-US" sz="1400" dirty="0"/>
              <a:t>If a SIT causes an average of more than ~100 matches per </a:t>
            </a:r>
            <a:br>
              <a:rPr lang="en-US" sz="1400" dirty="0"/>
            </a:br>
            <a:r>
              <a:rPr lang="en-US" sz="1400" dirty="0"/>
              <a:t>second in your tenant, it is likely a bad candidate to use as </a:t>
            </a:r>
            <a:br>
              <a:rPr lang="en-US" sz="1400" dirty="0"/>
            </a:br>
            <a:r>
              <a:rPr lang="en-US" sz="1400" dirty="0"/>
              <a:t>trigger for a primary element (limit is enforced at ~15000 </a:t>
            </a:r>
            <a:br>
              <a:rPr lang="en-US" sz="1400" dirty="0"/>
            </a:br>
            <a:r>
              <a:rPr lang="en-US" sz="1400" dirty="0"/>
              <a:t>documents with matches per minute) </a:t>
            </a:r>
          </a:p>
          <a:p>
            <a:pPr marL="1020549" lvl="3" indent="-342900">
              <a:buFont typeface="Arial" panose="020B0604020202020204" pitchFamily="34" charset="0"/>
              <a:buChar char="•"/>
            </a:pPr>
            <a:r>
              <a:rPr lang="en-US" sz="1400" dirty="0"/>
              <a:t>Be aware of peaks in load, plan for the worst.</a:t>
            </a:r>
          </a:p>
          <a:p>
            <a:pPr marL="1020549" lvl="3" indent="-342900">
              <a:buFont typeface="Arial" panose="020B0604020202020204" pitchFamily="34" charset="0"/>
              <a:buChar char="•"/>
            </a:pPr>
            <a:r>
              <a:rPr lang="en-US" sz="1400" dirty="0"/>
              <a:t>If there’s significant throttling, we may contact you.</a:t>
            </a:r>
          </a:p>
          <a:p>
            <a:pPr marL="449049" lvl="2" indent="0">
              <a:buNone/>
            </a:pPr>
            <a:r>
              <a:rPr lang="en-US" sz="1600" dirty="0"/>
              <a:t>2) If each value in the primary element column is repeated across too many rows, it may cause processing to timeout before all rows are analyzed.</a:t>
            </a:r>
          </a:p>
          <a:p>
            <a:pPr marL="1020549" lvl="3" indent="-342900">
              <a:buFont typeface="Arial" panose="020B0604020202020204" pitchFamily="34" charset="0"/>
              <a:buChar char="•"/>
            </a:pPr>
            <a:r>
              <a:rPr lang="en-US" sz="1400" dirty="0"/>
              <a:t>E.g. if you have a “birth year” column, there could be lots of dates in each document for matching, returning tens of thousands of matching rows each, all evidence columns for each need to be compared to the hashes of all words surrounding each of those dates. </a:t>
            </a:r>
          </a:p>
          <a:p>
            <a:pPr marL="449049" lvl="2" indent="0">
              <a:buNone/>
            </a:pPr>
            <a:r>
              <a:rPr lang="en-US" sz="1600" dirty="0"/>
              <a:t>3) An improperly defined SIT might fail to detect valid matches (e.g. an account number SIT might not accept numbers with dashes or in lower case), so EDM doesn’t get to try them against the table.</a:t>
            </a:r>
          </a:p>
          <a:p>
            <a:pPr marL="449049" lvl="2" indent="0">
              <a:buNone/>
            </a:pPr>
            <a:r>
              <a:rPr lang="en-US" sz="1600" dirty="0"/>
              <a:t>4) An “unbound” regex might match a substring or superstring of what’s in the table, so hashes won’t match. E.g. a partial email address. </a:t>
            </a:r>
          </a:p>
          <a:p>
            <a:pPr marL="449049" lvl="2" indent="0">
              <a:buNone/>
            </a:pPr>
            <a:r>
              <a:rPr lang="en-US" sz="1600" dirty="0"/>
              <a:t>5) It might match something that is spelled out or ordered differently from what’s in the table, so the hashes won’t agree.</a:t>
            </a:r>
            <a:endParaRPr lang="en-US" sz="1600" b="1" dirty="0"/>
          </a:p>
          <a:p>
            <a:pPr marL="449049" lvl="2" indent="0">
              <a:buNone/>
            </a:pPr>
            <a:r>
              <a:rPr lang="en-US" sz="1600" b="1" dirty="0"/>
              <a:t>IF you get something from this webinar, let it be NOT TO USE a “wildcard” regex as a SIT trigger!!!! E.g.:</a:t>
            </a:r>
          </a:p>
          <a:p>
            <a:pPr marL="734799" lvl="2" indent="-285750">
              <a:buFont typeface="Arial" panose="020B0604020202020204" pitchFamily="34" charset="0"/>
              <a:buChar char="•"/>
            </a:pPr>
            <a:r>
              <a:rPr lang="en-US" sz="1600" b="1" dirty="0"/>
              <a:t>\w+ (matches every string)</a:t>
            </a:r>
          </a:p>
          <a:p>
            <a:pPr marL="734799" lvl="2" indent="-285750">
              <a:buFont typeface="Arial" panose="020B0604020202020204" pitchFamily="34" charset="0"/>
              <a:buChar char="•"/>
            </a:pPr>
            <a:r>
              <a:rPr lang="en-US" sz="1600" b="1" dirty="0"/>
              <a:t>\b\w+\b (matches every word)</a:t>
            </a:r>
          </a:p>
          <a:p>
            <a:pPr marL="734799" lvl="2" indent="-285750">
              <a:buFont typeface="Arial" panose="020B0604020202020204" pitchFamily="34" charset="0"/>
              <a:buChar char="•"/>
            </a:pPr>
            <a:r>
              <a:rPr lang="en-US" sz="1600" b="1" dirty="0"/>
              <a:t>[A-Za-z0-9]+ (matches any string)</a:t>
            </a:r>
          </a:p>
          <a:p>
            <a:pPr marL="734799" lvl="2" indent="-285750">
              <a:buFont typeface="Arial" panose="020B0604020202020204" pitchFamily="34" charset="0"/>
              <a:buChar char="•"/>
            </a:pPr>
            <a:r>
              <a:rPr lang="en-US" sz="1600" b="1" dirty="0"/>
              <a:t>\d+ (matches any number of any length)</a:t>
            </a:r>
          </a:p>
          <a:p>
            <a:pPr marL="449049" lvl="2" indent="0">
              <a:buNone/>
            </a:pPr>
            <a:r>
              <a:rPr lang="en-US" sz="1600" b="1" dirty="0"/>
              <a:t>NOTE: if an EDM SIT is throttled in your tenant, ALL EDM SITS ARE THROTTLED IN YOUR TENANT. So even an unused EDM SIT might cause EDM to not be functional. Don’t leave broken test EDM SITs around. </a:t>
            </a:r>
          </a:p>
        </p:txBody>
      </p:sp>
      <p:pic>
        <p:nvPicPr>
          <p:cNvPr id="5" name="Picture 4">
            <a:extLst>
              <a:ext uri="{FF2B5EF4-FFF2-40B4-BE49-F238E27FC236}">
                <a16:creationId xmlns:a16="http://schemas.microsoft.com/office/drawing/2014/main" id="{6D650449-11CE-BECB-87A7-D74F5F63C2E3}"/>
              </a:ext>
            </a:extLst>
          </p:cNvPr>
          <p:cNvPicPr>
            <a:picLocks noChangeAspect="1"/>
          </p:cNvPicPr>
          <p:nvPr/>
        </p:nvPicPr>
        <p:blipFill>
          <a:blip r:embed="rId3"/>
          <a:stretch>
            <a:fillRect/>
          </a:stretch>
        </p:blipFill>
        <p:spPr>
          <a:xfrm>
            <a:off x="6354750" y="1789330"/>
            <a:ext cx="5594529" cy="1346162"/>
          </a:xfrm>
          <a:prstGeom prst="rect">
            <a:avLst/>
          </a:prstGeom>
        </p:spPr>
      </p:pic>
    </p:spTree>
    <p:extLst>
      <p:ext uri="{BB962C8B-B14F-4D97-AF65-F5344CB8AC3E}">
        <p14:creationId xmlns:p14="http://schemas.microsoft.com/office/powerpoint/2010/main" val="6777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Exercise: define the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114131" y="2799219"/>
            <a:ext cx="12208211" cy="4628960"/>
          </a:xfrm>
        </p:spPr>
        <p:txBody>
          <a:bodyPr/>
          <a:lstStyle/>
          <a:p>
            <a:pPr marL="334749">
              <a:buFont typeface="Arial" panose="020B0604020202020204" pitchFamily="34" charset="0"/>
              <a:buChar char="•"/>
            </a:pPr>
            <a:r>
              <a:rPr lang="en-US" sz="2800" dirty="0"/>
              <a:t>First question: which permutations are needed?</a:t>
            </a:r>
          </a:p>
          <a:p>
            <a:pPr marL="576049" lvl="1">
              <a:buFont typeface="Arial" panose="020B0604020202020204" pitchFamily="34" charset="0"/>
              <a:buChar char="•"/>
            </a:pPr>
            <a:r>
              <a:rPr lang="en-US" sz="1600" dirty="0"/>
              <a:t>E.g. Last Name and (SSN or Account # or Address), SSN and </a:t>
            </a:r>
            <a:r>
              <a:rPr lang="en-US" sz="1600" dirty="0" err="1"/>
              <a:t>DoB</a:t>
            </a:r>
            <a:r>
              <a:rPr lang="en-US" sz="1600" dirty="0"/>
              <a:t>, Account # and (</a:t>
            </a:r>
            <a:r>
              <a:rPr lang="en-US" sz="1600" dirty="0" err="1"/>
              <a:t>DoB</a:t>
            </a:r>
            <a:r>
              <a:rPr lang="en-US" sz="1600" dirty="0"/>
              <a:t>, Address or SSN).</a:t>
            </a:r>
            <a:endParaRPr lang="en-US" dirty="0"/>
          </a:p>
          <a:p>
            <a:pPr marL="576049" lvl="1">
              <a:buFont typeface="Arial" panose="020B0604020202020204" pitchFamily="34" charset="0"/>
              <a:buChar char="•"/>
            </a:pPr>
            <a:r>
              <a:rPr lang="en-US" sz="1600" dirty="0"/>
              <a:t>Depends on your business needs. </a:t>
            </a:r>
          </a:p>
          <a:p>
            <a:pPr marL="576049" lvl="1">
              <a:buFont typeface="Arial" panose="020B0604020202020204" pitchFamily="34" charset="0"/>
              <a:buChar char="•"/>
            </a:pPr>
            <a:r>
              <a:rPr lang="en-US" sz="1600" dirty="0"/>
              <a:t>Let’s say you need to detect those three combinations above. </a:t>
            </a:r>
          </a:p>
          <a:p>
            <a:pPr marL="334749">
              <a:buFont typeface="Arial" panose="020B0604020202020204" pitchFamily="34" charset="0"/>
              <a:buChar char="•"/>
            </a:pPr>
            <a:r>
              <a:rPr lang="en-US" sz="2400" dirty="0"/>
              <a:t>What’s the ideal set of primary elements?</a:t>
            </a:r>
          </a:p>
          <a:p>
            <a:pPr marL="576049" lvl="1">
              <a:buFont typeface="Arial" panose="020B0604020202020204" pitchFamily="34" charset="0"/>
              <a:buChar char="•"/>
            </a:pPr>
            <a:r>
              <a:rPr lang="en-US" sz="1600" dirty="0"/>
              <a:t>Must be identifiable via a SIT</a:t>
            </a:r>
          </a:p>
          <a:p>
            <a:pPr marL="791949" lvl="2">
              <a:buFont typeface="Arial" panose="020B0604020202020204" pitchFamily="34" charset="0"/>
              <a:buChar char="•"/>
            </a:pPr>
            <a:r>
              <a:rPr lang="en-US" sz="1200" dirty="0"/>
              <a:t>Excludes first name, </a:t>
            </a:r>
            <a:r>
              <a:rPr lang="en-US" sz="1200" dirty="0" err="1"/>
              <a:t>DoB</a:t>
            </a:r>
            <a:r>
              <a:rPr lang="en-US" sz="1200" dirty="0"/>
              <a:t> and Address, at least without using advanced techniques to be discussed later. </a:t>
            </a:r>
          </a:p>
          <a:p>
            <a:pPr marL="576049" lvl="1">
              <a:buFont typeface="Arial" panose="020B0604020202020204" pitchFamily="34" charset="0"/>
              <a:buChar char="•"/>
            </a:pPr>
            <a:r>
              <a:rPr lang="en-US" sz="1600" dirty="0"/>
              <a:t>Must be relatively unique</a:t>
            </a:r>
          </a:p>
          <a:p>
            <a:pPr marL="791949" lvl="2">
              <a:buFont typeface="Arial" panose="020B0604020202020204" pitchFamily="34" charset="0"/>
              <a:buChar char="•"/>
            </a:pPr>
            <a:r>
              <a:rPr lang="en-US" sz="1200" dirty="0"/>
              <a:t>Excludes first name and </a:t>
            </a:r>
            <a:r>
              <a:rPr lang="en-US" sz="1200" dirty="0" err="1"/>
              <a:t>DoB</a:t>
            </a:r>
            <a:endParaRPr lang="en-US" sz="1200" dirty="0"/>
          </a:p>
          <a:p>
            <a:pPr marL="576049" lvl="1">
              <a:buFont typeface="Arial" panose="020B0604020202020204" pitchFamily="34" charset="0"/>
              <a:buChar char="•"/>
            </a:pPr>
            <a:r>
              <a:rPr lang="en-US" sz="1600" dirty="0"/>
              <a:t>Must not be present in too great numbers unless it is what I need to detect</a:t>
            </a:r>
          </a:p>
          <a:p>
            <a:pPr marL="791949" lvl="2">
              <a:buFont typeface="Arial" panose="020B0604020202020204" pitchFamily="34" charset="0"/>
              <a:buChar char="•"/>
            </a:pPr>
            <a:r>
              <a:rPr lang="en-US" sz="1200" dirty="0"/>
              <a:t>Excludes dates, last names and first names</a:t>
            </a:r>
          </a:p>
          <a:p>
            <a:pPr marL="334749">
              <a:buFont typeface="Arial" panose="020B0604020202020204" pitchFamily="34" charset="0"/>
              <a:buChar char="•"/>
            </a:pPr>
            <a:r>
              <a:rPr lang="en-US" sz="2400" dirty="0"/>
              <a:t>Ideal options are SSN and Account#. All permutations except for “Last Name and Address” include one of these two.</a:t>
            </a:r>
          </a:p>
          <a:p>
            <a:pPr marL="576049" lvl="1">
              <a:buFont typeface="Arial" panose="020B0604020202020204" pitchFamily="34" charset="0"/>
              <a:buChar char="•"/>
            </a:pPr>
            <a:r>
              <a:rPr lang="en-US" sz="1600" dirty="0"/>
              <a:t>We’ll discuss what to do for that specific combination later. </a:t>
            </a:r>
          </a:p>
          <a:p>
            <a:pPr marL="576049" lvl="1">
              <a:buFont typeface="Arial" panose="020B0604020202020204" pitchFamily="34" charset="0"/>
              <a:buChar char="•"/>
            </a:pPr>
            <a:endParaRPr lang="en-US" sz="1600" dirty="0"/>
          </a:p>
        </p:txBody>
      </p:sp>
      <p:graphicFrame>
        <p:nvGraphicFramePr>
          <p:cNvPr id="6" name="Table 4">
            <a:extLst>
              <a:ext uri="{FF2B5EF4-FFF2-40B4-BE49-F238E27FC236}">
                <a16:creationId xmlns:a16="http://schemas.microsoft.com/office/drawing/2014/main" id="{92C69451-4A20-60B1-2997-87B21964ADAE}"/>
              </a:ext>
            </a:extLst>
          </p:cNvPr>
          <p:cNvGraphicFramePr>
            <a:graphicFrameLocks noGrp="1"/>
          </p:cNvGraphicFramePr>
          <p:nvPr>
            <p:extLst>
              <p:ext uri="{D42A27DB-BD31-4B8C-83A1-F6EECF244321}">
                <p14:modId xmlns:p14="http://schemas.microsoft.com/office/powerpoint/2010/main" val="4290287811"/>
              </p:ext>
            </p:extLst>
          </p:nvPr>
        </p:nvGraphicFramePr>
        <p:xfrm>
          <a:off x="502043" y="962202"/>
          <a:ext cx="11694343" cy="1483360"/>
        </p:xfrm>
        <a:graphic>
          <a:graphicData uri="http://schemas.openxmlformats.org/drawingml/2006/table">
            <a:tbl>
              <a:tblPr firstRow="1" bandRow="1">
                <a:tableStyleId>{5C22544A-7EE6-4342-B048-85BDC9FD1C3A}</a:tableStyleId>
              </a:tblPr>
              <a:tblGrid>
                <a:gridCol w="1320179">
                  <a:extLst>
                    <a:ext uri="{9D8B030D-6E8A-4147-A177-3AD203B41FA5}">
                      <a16:colId xmlns:a16="http://schemas.microsoft.com/office/drawing/2014/main" val="3334939331"/>
                    </a:ext>
                  </a:extLst>
                </a:gridCol>
                <a:gridCol w="1434095">
                  <a:extLst>
                    <a:ext uri="{9D8B030D-6E8A-4147-A177-3AD203B41FA5}">
                      <a16:colId xmlns:a16="http://schemas.microsoft.com/office/drawing/2014/main" val="2714447164"/>
                    </a:ext>
                  </a:extLst>
                </a:gridCol>
                <a:gridCol w="1677496">
                  <a:extLst>
                    <a:ext uri="{9D8B030D-6E8A-4147-A177-3AD203B41FA5}">
                      <a16:colId xmlns:a16="http://schemas.microsoft.com/office/drawing/2014/main" val="798223439"/>
                    </a:ext>
                  </a:extLst>
                </a:gridCol>
                <a:gridCol w="1605134">
                  <a:extLst>
                    <a:ext uri="{9D8B030D-6E8A-4147-A177-3AD203B41FA5}">
                      <a16:colId xmlns:a16="http://schemas.microsoft.com/office/drawing/2014/main" val="1740928865"/>
                    </a:ext>
                  </a:extLst>
                </a:gridCol>
                <a:gridCol w="1999839">
                  <a:extLst>
                    <a:ext uri="{9D8B030D-6E8A-4147-A177-3AD203B41FA5}">
                      <a16:colId xmlns:a16="http://schemas.microsoft.com/office/drawing/2014/main" val="3529227050"/>
                    </a:ext>
                  </a:extLst>
                </a:gridCol>
                <a:gridCol w="3657600">
                  <a:extLst>
                    <a:ext uri="{9D8B030D-6E8A-4147-A177-3AD203B41FA5}">
                      <a16:colId xmlns:a16="http://schemas.microsoft.com/office/drawing/2014/main" val="4104191026"/>
                    </a:ext>
                  </a:extLst>
                </a:gridCol>
              </a:tblGrid>
              <a:tr h="370840">
                <a:tc>
                  <a:txBody>
                    <a:bodyPr/>
                    <a:lstStyle/>
                    <a:p>
                      <a:r>
                        <a:rPr lang="en-US" sz="1600" dirty="0" err="1"/>
                        <a:t>LastName</a:t>
                      </a:r>
                      <a:endParaRPr lang="en-US" sz="1600" dirty="0"/>
                    </a:p>
                  </a:txBody>
                  <a:tcPr/>
                </a:tc>
                <a:tc>
                  <a:txBody>
                    <a:bodyPr/>
                    <a:lstStyle/>
                    <a:p>
                      <a:r>
                        <a:rPr lang="en-US" sz="1600" dirty="0" err="1"/>
                        <a:t>Firstname</a:t>
                      </a:r>
                      <a:endParaRPr lang="en-US" sz="1600" dirty="0"/>
                    </a:p>
                  </a:txBody>
                  <a:tcPr/>
                </a:tc>
                <a:tc>
                  <a:txBody>
                    <a:bodyPr/>
                    <a:lstStyle/>
                    <a:p>
                      <a:r>
                        <a:rPr lang="en-US" sz="1600" dirty="0"/>
                        <a:t>SSN</a:t>
                      </a:r>
                    </a:p>
                  </a:txBody>
                  <a:tcPr/>
                </a:tc>
                <a:tc>
                  <a:txBody>
                    <a:bodyPr/>
                    <a:lstStyle/>
                    <a:p>
                      <a:r>
                        <a:rPr lang="en-US" sz="1600" err="1"/>
                        <a:t>DoB</a:t>
                      </a:r>
                      <a:endParaRPr lang="en-US" sz="1600"/>
                    </a:p>
                  </a:txBody>
                  <a:tcPr/>
                </a:tc>
                <a:tc>
                  <a:txBody>
                    <a:bodyPr/>
                    <a:lstStyle/>
                    <a:p>
                      <a:r>
                        <a:rPr lang="en-US" sz="1600" dirty="0"/>
                        <a:t>Account#</a:t>
                      </a:r>
                    </a:p>
                  </a:txBody>
                  <a:tcPr/>
                </a:tc>
                <a:tc>
                  <a:txBody>
                    <a:bodyPr/>
                    <a:lstStyle/>
                    <a:p>
                      <a:r>
                        <a:rPr lang="en-US" sz="1600" dirty="0"/>
                        <a:t>Address</a:t>
                      </a:r>
                    </a:p>
                  </a:txBody>
                  <a:tcPr/>
                </a:tc>
                <a:extLst>
                  <a:ext uri="{0D108BD9-81ED-4DB2-BD59-A6C34878D82A}">
                    <a16:rowId xmlns:a16="http://schemas.microsoft.com/office/drawing/2014/main" val="2011157345"/>
                  </a:ext>
                </a:extLst>
              </a:tr>
              <a:tr h="370840">
                <a:tc>
                  <a:txBody>
                    <a:bodyPr/>
                    <a:lstStyle/>
                    <a:p>
                      <a:r>
                        <a:rPr lang="en-US" sz="1600" dirty="0"/>
                        <a:t>Rodriguez</a:t>
                      </a:r>
                    </a:p>
                  </a:txBody>
                  <a:tcPr/>
                </a:tc>
                <a:tc>
                  <a:txBody>
                    <a:bodyPr/>
                    <a:lstStyle/>
                    <a:p>
                      <a:r>
                        <a:rPr lang="en-US" sz="1600" dirty="0"/>
                        <a:t>John</a:t>
                      </a:r>
                    </a:p>
                  </a:txBody>
                  <a:tcPr/>
                </a:tc>
                <a:tc>
                  <a:txBody>
                    <a:bodyPr/>
                    <a:lstStyle/>
                    <a:p>
                      <a:r>
                        <a:rPr lang="en-US" sz="1600" dirty="0"/>
                        <a:t>987-65-4320</a:t>
                      </a:r>
                    </a:p>
                  </a:txBody>
                  <a:tcPr/>
                </a:tc>
                <a:tc>
                  <a:txBody>
                    <a:bodyPr/>
                    <a:lstStyle/>
                    <a:p>
                      <a:r>
                        <a:rPr lang="en-US" sz="1600" dirty="0"/>
                        <a:t>2/14/1980</a:t>
                      </a:r>
                    </a:p>
                  </a:txBody>
                  <a:tcPr/>
                </a:tc>
                <a:tc>
                  <a:txBody>
                    <a:bodyPr/>
                    <a:lstStyle/>
                    <a:p>
                      <a:r>
                        <a:rPr lang="en-US" sz="1600" dirty="0"/>
                        <a:t>ABC19838372</a:t>
                      </a:r>
                    </a:p>
                  </a:txBody>
                  <a:tcPr/>
                </a:tc>
                <a:tc>
                  <a:txBody>
                    <a:bodyPr/>
                    <a:lstStyle/>
                    <a:p>
                      <a:r>
                        <a:rPr lang="en-US" sz="1600" dirty="0"/>
                        <a:t>24827 NE 23</a:t>
                      </a:r>
                      <a:r>
                        <a:rPr lang="en-US" sz="1600" baseline="30000" dirty="0"/>
                        <a:t>rd</a:t>
                      </a:r>
                      <a:r>
                        <a:rPr lang="en-US" sz="1600" dirty="0"/>
                        <a:t> St., Redmond, WA</a:t>
                      </a:r>
                    </a:p>
                  </a:txBody>
                  <a:tcPr/>
                </a:tc>
                <a:extLst>
                  <a:ext uri="{0D108BD9-81ED-4DB2-BD59-A6C34878D82A}">
                    <a16:rowId xmlns:a16="http://schemas.microsoft.com/office/drawing/2014/main" val="1233506416"/>
                  </a:ext>
                </a:extLst>
              </a:tr>
              <a:tr h="370840">
                <a:tc>
                  <a:txBody>
                    <a:bodyPr/>
                    <a:lstStyle/>
                    <a:p>
                      <a:r>
                        <a:rPr lang="en-US" sz="1600" dirty="0"/>
                        <a:t>Smith</a:t>
                      </a:r>
                    </a:p>
                  </a:txBody>
                  <a:tcPr/>
                </a:tc>
                <a:tc>
                  <a:txBody>
                    <a:bodyPr/>
                    <a:lstStyle/>
                    <a:p>
                      <a:r>
                        <a:rPr lang="en-US" sz="1600" dirty="0"/>
                        <a:t>Edward</a:t>
                      </a:r>
                    </a:p>
                  </a:txBody>
                  <a:tcPr/>
                </a:tc>
                <a:tc>
                  <a:txBody>
                    <a:bodyPr/>
                    <a:lstStyle/>
                    <a:p>
                      <a:r>
                        <a:rPr lang="en-US" sz="1600" dirty="0"/>
                        <a:t>078-05-1120</a:t>
                      </a:r>
                    </a:p>
                  </a:txBody>
                  <a:tcPr/>
                </a:tc>
                <a:tc>
                  <a:txBody>
                    <a:bodyPr/>
                    <a:lstStyle/>
                    <a:p>
                      <a:r>
                        <a:rPr lang="en-US" sz="1600" dirty="0"/>
                        <a:t>3/22/1957</a:t>
                      </a:r>
                    </a:p>
                  </a:txBody>
                  <a:tcPr/>
                </a:tc>
                <a:tc>
                  <a:txBody>
                    <a:bodyPr/>
                    <a:lstStyle/>
                    <a:p>
                      <a:r>
                        <a:rPr lang="en-US" sz="1600" dirty="0"/>
                        <a:t>BAD38229209</a:t>
                      </a:r>
                    </a:p>
                  </a:txBody>
                  <a:tcPr/>
                </a:tc>
                <a:tc>
                  <a:txBody>
                    <a:bodyPr/>
                    <a:lstStyle/>
                    <a:p>
                      <a:r>
                        <a:rPr lang="en-US" sz="1600" dirty="0"/>
                        <a:t>873 Newport Ct., Kent, WA</a:t>
                      </a:r>
                    </a:p>
                  </a:txBody>
                  <a:tcPr/>
                </a:tc>
                <a:extLst>
                  <a:ext uri="{0D108BD9-81ED-4DB2-BD59-A6C34878D82A}">
                    <a16:rowId xmlns:a16="http://schemas.microsoft.com/office/drawing/2014/main" val="158212465"/>
                  </a:ext>
                </a:extLst>
              </a:tr>
              <a:tr h="370840">
                <a:tc>
                  <a:txBody>
                    <a:bodyPr/>
                    <a:lstStyle/>
                    <a:p>
                      <a:r>
                        <a:rPr lang="en-US" sz="1600" dirty="0"/>
                        <a:t>Zhang</a:t>
                      </a:r>
                    </a:p>
                  </a:txBody>
                  <a:tcPr/>
                </a:tc>
                <a:tc>
                  <a:txBody>
                    <a:bodyPr/>
                    <a:lstStyle/>
                    <a:p>
                      <a:r>
                        <a:rPr lang="en-US" sz="1600" dirty="0"/>
                        <a:t>Li</a:t>
                      </a:r>
                    </a:p>
                  </a:txBody>
                  <a:tcPr/>
                </a:tc>
                <a:tc>
                  <a:txBody>
                    <a:bodyPr/>
                    <a:lstStyle/>
                    <a:p>
                      <a:r>
                        <a:rPr lang="en-US" sz="1600" dirty="0"/>
                        <a:t> 219-09-9999</a:t>
                      </a:r>
                    </a:p>
                  </a:txBody>
                  <a:tcPr/>
                </a:tc>
                <a:tc>
                  <a:txBody>
                    <a:bodyPr/>
                    <a:lstStyle/>
                    <a:p>
                      <a:r>
                        <a:rPr lang="en-US" sz="1600"/>
                        <a:t>11/10/2001</a:t>
                      </a:r>
                    </a:p>
                  </a:txBody>
                  <a:tcPr/>
                </a:tc>
                <a:tc>
                  <a:txBody>
                    <a:bodyPr/>
                    <a:lstStyle/>
                    <a:p>
                      <a:r>
                        <a:rPr lang="en-US" sz="1600" dirty="0"/>
                        <a:t>AAB39383894</a:t>
                      </a:r>
                    </a:p>
                  </a:txBody>
                  <a:tcPr/>
                </a:tc>
                <a:tc>
                  <a:txBody>
                    <a:bodyPr/>
                    <a:lstStyle/>
                    <a:p>
                      <a:r>
                        <a:rPr lang="en-US" sz="1600" dirty="0"/>
                        <a:t>9982 High Road Circle, Springfield, CO</a:t>
                      </a:r>
                    </a:p>
                  </a:txBody>
                  <a:tcPr/>
                </a:tc>
                <a:extLst>
                  <a:ext uri="{0D108BD9-81ED-4DB2-BD59-A6C34878D82A}">
                    <a16:rowId xmlns:a16="http://schemas.microsoft.com/office/drawing/2014/main" val="1126409742"/>
                  </a:ext>
                </a:extLst>
              </a:tr>
            </a:tbl>
          </a:graphicData>
        </a:graphic>
      </p:graphicFrame>
    </p:spTree>
    <p:extLst>
      <p:ext uri="{BB962C8B-B14F-4D97-AF65-F5344CB8AC3E}">
        <p14:creationId xmlns:p14="http://schemas.microsoft.com/office/powerpoint/2010/main" val="312557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Exercise: choosing the right SIT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114131" y="2799219"/>
            <a:ext cx="12208211" cy="4585871"/>
          </a:xfrm>
        </p:spPr>
        <p:txBody>
          <a:bodyPr/>
          <a:lstStyle/>
          <a:p>
            <a:pPr marL="334749">
              <a:buFont typeface="Arial" panose="020B0604020202020204" pitchFamily="34" charset="0"/>
              <a:buChar char="•"/>
            </a:pPr>
            <a:r>
              <a:rPr lang="en-US" sz="2800" dirty="0"/>
              <a:t>For SSN we *could* use the built-in SSN</a:t>
            </a:r>
          </a:p>
          <a:p>
            <a:pPr marL="576049" lvl="1">
              <a:buFont typeface="Arial" panose="020B0604020202020204" pitchFamily="34" charset="0"/>
              <a:buChar char="•"/>
            </a:pPr>
            <a:r>
              <a:rPr lang="en-US" sz="2000" dirty="0"/>
              <a:t>But then it would require a word like SSN to be present in the document AND within 300 characters of the SSN value.</a:t>
            </a:r>
          </a:p>
          <a:p>
            <a:pPr marL="576049" lvl="1">
              <a:buFont typeface="Arial" panose="020B0604020202020204" pitchFamily="34" charset="0"/>
              <a:buChar char="•"/>
            </a:pPr>
            <a:r>
              <a:rPr lang="en-US" sz="2000" dirty="0"/>
              <a:t>In large tables, that may not be true or only true for the first few rows.</a:t>
            </a:r>
          </a:p>
          <a:p>
            <a:pPr marL="576049" lvl="1">
              <a:buFont typeface="Arial" panose="020B0604020202020204" pitchFamily="34" charset="0"/>
              <a:buChar char="•"/>
            </a:pPr>
            <a:r>
              <a:rPr lang="en-US" sz="2000" dirty="0"/>
              <a:t>Solution: clone and edit the SSN SIT and remove the requirement for additional evidence (keywords). </a:t>
            </a:r>
          </a:p>
          <a:p>
            <a:pPr marL="334749">
              <a:buFont typeface="Arial" panose="020B0604020202020204" pitchFamily="34" charset="0"/>
              <a:buChar char="•"/>
            </a:pPr>
            <a:r>
              <a:rPr lang="en-US" sz="2800" dirty="0"/>
              <a:t>For Account #, we will have to create a regex-based SIT.</a:t>
            </a:r>
          </a:p>
          <a:p>
            <a:pPr marL="576049" lvl="1">
              <a:buFont typeface="Arial" panose="020B0604020202020204" pitchFamily="34" charset="0"/>
              <a:buChar char="•"/>
            </a:pPr>
            <a:r>
              <a:rPr lang="en-US" sz="2000" dirty="0"/>
              <a:t>So, \W+, right?</a:t>
            </a:r>
          </a:p>
          <a:p>
            <a:pPr marL="576049" lvl="1">
              <a:buFont typeface="Arial" panose="020B0604020202020204" pitchFamily="34" charset="0"/>
              <a:buChar char="•"/>
            </a:pPr>
            <a:r>
              <a:rPr lang="en-US" sz="2000" dirty="0"/>
              <a:t>NO! That will cause too many matches to process and potentially saturate our ability to detect sensitive data. Use a custom regex, e.g.: [A-Za-z]{3}\d{6}</a:t>
            </a:r>
          </a:p>
          <a:p>
            <a:pPr marL="576049" lvl="1">
              <a:buFont typeface="Arial" panose="020B0604020202020204" pitchFamily="34" charset="0"/>
              <a:buChar char="•"/>
            </a:pPr>
            <a:r>
              <a:rPr lang="en-US" sz="2000" dirty="0"/>
              <a:t>But that will also detect something like b3afd387344d (something that may be part of a GUID, for example). So </a:t>
            </a:r>
            <a:r>
              <a:rPr lang="en-US" sz="2000" b="1" dirty="0"/>
              <a:t>ALWAYS</a:t>
            </a:r>
            <a:r>
              <a:rPr lang="en-US" sz="2000" dirty="0"/>
              <a:t> delimit your regexes: </a:t>
            </a:r>
            <a:r>
              <a:rPr lang="en-US" sz="2000" b="1" dirty="0"/>
              <a:t>\b</a:t>
            </a:r>
            <a:r>
              <a:rPr lang="en-US" sz="2000" dirty="0"/>
              <a:t>[A-Za-z]{3}\d{6}</a:t>
            </a:r>
            <a:r>
              <a:rPr lang="en-US" sz="2000" b="1" dirty="0"/>
              <a:t>\b</a:t>
            </a:r>
          </a:p>
          <a:p>
            <a:pPr marL="576049" lvl="1">
              <a:buFont typeface="Arial" panose="020B0604020202020204" pitchFamily="34" charset="0"/>
              <a:buChar char="•"/>
            </a:pPr>
            <a:endParaRPr lang="en-US" sz="2000" dirty="0"/>
          </a:p>
          <a:p>
            <a:pPr marL="576049" lvl="1">
              <a:buFont typeface="Arial" panose="020B0604020202020204" pitchFamily="34" charset="0"/>
              <a:buChar char="•"/>
            </a:pPr>
            <a:endParaRPr lang="en-US" sz="400" dirty="0"/>
          </a:p>
          <a:p>
            <a:pPr marL="576049" lvl="1">
              <a:buFont typeface="Arial" panose="020B0604020202020204" pitchFamily="34" charset="0"/>
              <a:buChar char="•"/>
            </a:pPr>
            <a:endParaRPr lang="en-US" sz="1600" dirty="0"/>
          </a:p>
        </p:txBody>
      </p:sp>
      <p:graphicFrame>
        <p:nvGraphicFramePr>
          <p:cNvPr id="6" name="Table 4">
            <a:extLst>
              <a:ext uri="{FF2B5EF4-FFF2-40B4-BE49-F238E27FC236}">
                <a16:creationId xmlns:a16="http://schemas.microsoft.com/office/drawing/2014/main" id="{92C69451-4A20-60B1-2997-87B21964ADAE}"/>
              </a:ext>
            </a:extLst>
          </p:cNvPr>
          <p:cNvGraphicFramePr>
            <a:graphicFrameLocks noGrp="1"/>
          </p:cNvGraphicFramePr>
          <p:nvPr>
            <p:extLst>
              <p:ext uri="{D42A27DB-BD31-4B8C-83A1-F6EECF244321}">
                <p14:modId xmlns:p14="http://schemas.microsoft.com/office/powerpoint/2010/main" val="1579454477"/>
              </p:ext>
            </p:extLst>
          </p:nvPr>
        </p:nvGraphicFramePr>
        <p:xfrm>
          <a:off x="502043" y="962202"/>
          <a:ext cx="11934432" cy="1483360"/>
        </p:xfrm>
        <a:graphic>
          <a:graphicData uri="http://schemas.openxmlformats.org/drawingml/2006/table">
            <a:tbl>
              <a:tblPr firstRow="1" bandRow="1">
                <a:tableStyleId>{5C22544A-7EE6-4342-B048-85BDC9FD1C3A}</a:tableStyleId>
              </a:tblPr>
              <a:tblGrid>
                <a:gridCol w="1320179">
                  <a:extLst>
                    <a:ext uri="{9D8B030D-6E8A-4147-A177-3AD203B41FA5}">
                      <a16:colId xmlns:a16="http://schemas.microsoft.com/office/drawing/2014/main" val="3334939331"/>
                    </a:ext>
                  </a:extLst>
                </a:gridCol>
                <a:gridCol w="1434095">
                  <a:extLst>
                    <a:ext uri="{9D8B030D-6E8A-4147-A177-3AD203B41FA5}">
                      <a16:colId xmlns:a16="http://schemas.microsoft.com/office/drawing/2014/main" val="2714447164"/>
                    </a:ext>
                  </a:extLst>
                </a:gridCol>
                <a:gridCol w="1677496">
                  <a:extLst>
                    <a:ext uri="{9D8B030D-6E8A-4147-A177-3AD203B41FA5}">
                      <a16:colId xmlns:a16="http://schemas.microsoft.com/office/drawing/2014/main" val="798223439"/>
                    </a:ext>
                  </a:extLst>
                </a:gridCol>
                <a:gridCol w="1605134">
                  <a:extLst>
                    <a:ext uri="{9D8B030D-6E8A-4147-A177-3AD203B41FA5}">
                      <a16:colId xmlns:a16="http://schemas.microsoft.com/office/drawing/2014/main" val="1740928865"/>
                    </a:ext>
                  </a:extLst>
                </a:gridCol>
                <a:gridCol w="1999839">
                  <a:extLst>
                    <a:ext uri="{9D8B030D-6E8A-4147-A177-3AD203B41FA5}">
                      <a16:colId xmlns:a16="http://schemas.microsoft.com/office/drawing/2014/main" val="3529227050"/>
                    </a:ext>
                  </a:extLst>
                </a:gridCol>
                <a:gridCol w="3897689">
                  <a:extLst>
                    <a:ext uri="{9D8B030D-6E8A-4147-A177-3AD203B41FA5}">
                      <a16:colId xmlns:a16="http://schemas.microsoft.com/office/drawing/2014/main" val="4104191026"/>
                    </a:ext>
                  </a:extLst>
                </a:gridCol>
              </a:tblGrid>
              <a:tr h="370840">
                <a:tc>
                  <a:txBody>
                    <a:bodyPr/>
                    <a:lstStyle/>
                    <a:p>
                      <a:r>
                        <a:rPr lang="en-US" sz="1600" dirty="0" err="1"/>
                        <a:t>LastName</a:t>
                      </a:r>
                      <a:endParaRPr lang="en-US" sz="1600" dirty="0"/>
                    </a:p>
                  </a:txBody>
                  <a:tcPr/>
                </a:tc>
                <a:tc>
                  <a:txBody>
                    <a:bodyPr/>
                    <a:lstStyle/>
                    <a:p>
                      <a:r>
                        <a:rPr lang="en-US" sz="1600" dirty="0" err="1"/>
                        <a:t>Firstname</a:t>
                      </a:r>
                      <a:endParaRPr lang="en-US" sz="1600" dirty="0"/>
                    </a:p>
                  </a:txBody>
                  <a:tcPr/>
                </a:tc>
                <a:tc>
                  <a:txBody>
                    <a:bodyPr/>
                    <a:lstStyle/>
                    <a:p>
                      <a:r>
                        <a:rPr lang="en-US" sz="1600" dirty="0"/>
                        <a:t>SSN</a:t>
                      </a:r>
                    </a:p>
                  </a:txBody>
                  <a:tcPr/>
                </a:tc>
                <a:tc>
                  <a:txBody>
                    <a:bodyPr/>
                    <a:lstStyle/>
                    <a:p>
                      <a:r>
                        <a:rPr lang="en-US" sz="1600" err="1"/>
                        <a:t>DoB</a:t>
                      </a:r>
                      <a:endParaRPr lang="en-US" sz="1600"/>
                    </a:p>
                  </a:txBody>
                  <a:tcPr/>
                </a:tc>
                <a:tc>
                  <a:txBody>
                    <a:bodyPr/>
                    <a:lstStyle/>
                    <a:p>
                      <a:r>
                        <a:rPr lang="en-US" sz="1600" dirty="0"/>
                        <a:t>Account#</a:t>
                      </a:r>
                    </a:p>
                  </a:txBody>
                  <a:tcPr/>
                </a:tc>
                <a:tc>
                  <a:txBody>
                    <a:bodyPr/>
                    <a:lstStyle/>
                    <a:p>
                      <a:r>
                        <a:rPr lang="en-US" sz="1600" dirty="0"/>
                        <a:t>Address</a:t>
                      </a:r>
                    </a:p>
                  </a:txBody>
                  <a:tcPr/>
                </a:tc>
                <a:extLst>
                  <a:ext uri="{0D108BD9-81ED-4DB2-BD59-A6C34878D82A}">
                    <a16:rowId xmlns:a16="http://schemas.microsoft.com/office/drawing/2014/main" val="2011157345"/>
                  </a:ext>
                </a:extLst>
              </a:tr>
              <a:tr h="370840">
                <a:tc>
                  <a:txBody>
                    <a:bodyPr/>
                    <a:lstStyle/>
                    <a:p>
                      <a:r>
                        <a:rPr lang="en-US" sz="1600" dirty="0"/>
                        <a:t>Rodriguez</a:t>
                      </a:r>
                    </a:p>
                  </a:txBody>
                  <a:tcPr/>
                </a:tc>
                <a:tc>
                  <a:txBody>
                    <a:bodyPr/>
                    <a:lstStyle/>
                    <a:p>
                      <a:r>
                        <a:rPr lang="en-US" sz="1600" dirty="0"/>
                        <a:t>John</a:t>
                      </a:r>
                    </a:p>
                  </a:txBody>
                  <a:tcPr/>
                </a:tc>
                <a:tc>
                  <a:txBody>
                    <a:bodyPr/>
                    <a:lstStyle/>
                    <a:p>
                      <a:r>
                        <a:rPr lang="en-US" sz="1600" dirty="0"/>
                        <a:t>987-65-4320</a:t>
                      </a:r>
                    </a:p>
                  </a:txBody>
                  <a:tcPr/>
                </a:tc>
                <a:tc>
                  <a:txBody>
                    <a:bodyPr/>
                    <a:lstStyle/>
                    <a:p>
                      <a:r>
                        <a:rPr lang="en-US" sz="1600" dirty="0"/>
                        <a:t>2/14/1980</a:t>
                      </a:r>
                    </a:p>
                  </a:txBody>
                  <a:tcPr/>
                </a:tc>
                <a:tc>
                  <a:txBody>
                    <a:bodyPr/>
                    <a:lstStyle/>
                    <a:p>
                      <a:r>
                        <a:rPr lang="en-US" sz="1600" dirty="0"/>
                        <a:t>ABC198383</a:t>
                      </a:r>
                    </a:p>
                  </a:txBody>
                  <a:tcPr/>
                </a:tc>
                <a:tc>
                  <a:txBody>
                    <a:bodyPr/>
                    <a:lstStyle/>
                    <a:p>
                      <a:r>
                        <a:rPr lang="en-US" sz="1600" dirty="0"/>
                        <a:t>24827 NE 23</a:t>
                      </a:r>
                      <a:r>
                        <a:rPr lang="en-US" sz="1600" baseline="30000" dirty="0"/>
                        <a:t>rd</a:t>
                      </a:r>
                      <a:r>
                        <a:rPr lang="en-US" sz="1600" dirty="0"/>
                        <a:t> St., Redmond, WA</a:t>
                      </a:r>
                    </a:p>
                  </a:txBody>
                  <a:tcPr/>
                </a:tc>
                <a:extLst>
                  <a:ext uri="{0D108BD9-81ED-4DB2-BD59-A6C34878D82A}">
                    <a16:rowId xmlns:a16="http://schemas.microsoft.com/office/drawing/2014/main" val="1233506416"/>
                  </a:ext>
                </a:extLst>
              </a:tr>
              <a:tr h="370840">
                <a:tc>
                  <a:txBody>
                    <a:bodyPr/>
                    <a:lstStyle/>
                    <a:p>
                      <a:r>
                        <a:rPr lang="en-US" sz="1600" dirty="0"/>
                        <a:t>Smith</a:t>
                      </a:r>
                    </a:p>
                  </a:txBody>
                  <a:tcPr/>
                </a:tc>
                <a:tc>
                  <a:txBody>
                    <a:bodyPr/>
                    <a:lstStyle/>
                    <a:p>
                      <a:r>
                        <a:rPr lang="en-US" sz="1600" dirty="0"/>
                        <a:t>Edward</a:t>
                      </a:r>
                    </a:p>
                  </a:txBody>
                  <a:tcPr/>
                </a:tc>
                <a:tc>
                  <a:txBody>
                    <a:bodyPr/>
                    <a:lstStyle/>
                    <a:p>
                      <a:r>
                        <a:rPr lang="en-US" sz="1600" dirty="0"/>
                        <a:t>078-05-1120</a:t>
                      </a:r>
                    </a:p>
                  </a:txBody>
                  <a:tcPr/>
                </a:tc>
                <a:tc>
                  <a:txBody>
                    <a:bodyPr/>
                    <a:lstStyle/>
                    <a:p>
                      <a:r>
                        <a:rPr lang="en-US" sz="1600" dirty="0"/>
                        <a:t>3/22/1957</a:t>
                      </a:r>
                    </a:p>
                  </a:txBody>
                  <a:tcPr/>
                </a:tc>
                <a:tc>
                  <a:txBody>
                    <a:bodyPr/>
                    <a:lstStyle/>
                    <a:p>
                      <a:r>
                        <a:rPr lang="en-US" sz="1600" dirty="0"/>
                        <a:t>BAD382292</a:t>
                      </a:r>
                    </a:p>
                  </a:txBody>
                  <a:tcPr/>
                </a:tc>
                <a:tc>
                  <a:txBody>
                    <a:bodyPr/>
                    <a:lstStyle/>
                    <a:p>
                      <a:r>
                        <a:rPr lang="en-US" sz="1600" dirty="0"/>
                        <a:t>873 Newport Ct., Kent, WA</a:t>
                      </a:r>
                    </a:p>
                  </a:txBody>
                  <a:tcPr/>
                </a:tc>
                <a:extLst>
                  <a:ext uri="{0D108BD9-81ED-4DB2-BD59-A6C34878D82A}">
                    <a16:rowId xmlns:a16="http://schemas.microsoft.com/office/drawing/2014/main" val="158212465"/>
                  </a:ext>
                </a:extLst>
              </a:tr>
              <a:tr h="370840">
                <a:tc>
                  <a:txBody>
                    <a:bodyPr/>
                    <a:lstStyle/>
                    <a:p>
                      <a:r>
                        <a:rPr lang="en-US" sz="1600" dirty="0"/>
                        <a:t>Zhang</a:t>
                      </a:r>
                    </a:p>
                  </a:txBody>
                  <a:tcPr/>
                </a:tc>
                <a:tc>
                  <a:txBody>
                    <a:bodyPr/>
                    <a:lstStyle/>
                    <a:p>
                      <a:r>
                        <a:rPr lang="en-US" sz="1600" dirty="0"/>
                        <a:t>Li</a:t>
                      </a:r>
                    </a:p>
                  </a:txBody>
                  <a:tcPr/>
                </a:tc>
                <a:tc>
                  <a:txBody>
                    <a:bodyPr/>
                    <a:lstStyle/>
                    <a:p>
                      <a:r>
                        <a:rPr lang="en-US" sz="1600" dirty="0"/>
                        <a:t> 219-09-9999</a:t>
                      </a:r>
                    </a:p>
                  </a:txBody>
                  <a:tcPr/>
                </a:tc>
                <a:tc>
                  <a:txBody>
                    <a:bodyPr/>
                    <a:lstStyle/>
                    <a:p>
                      <a:r>
                        <a:rPr lang="en-US" sz="1600"/>
                        <a:t>11/10/2001</a:t>
                      </a:r>
                    </a:p>
                  </a:txBody>
                  <a:tcPr/>
                </a:tc>
                <a:tc>
                  <a:txBody>
                    <a:bodyPr/>
                    <a:lstStyle/>
                    <a:p>
                      <a:r>
                        <a:rPr lang="en-US" sz="1600" dirty="0"/>
                        <a:t>AAB393838</a:t>
                      </a:r>
                    </a:p>
                  </a:txBody>
                  <a:tcPr/>
                </a:tc>
                <a:tc>
                  <a:txBody>
                    <a:bodyPr/>
                    <a:lstStyle/>
                    <a:p>
                      <a:r>
                        <a:rPr lang="en-US" sz="1600" dirty="0"/>
                        <a:t>9982 High Road Circle, Springfield, CO</a:t>
                      </a:r>
                    </a:p>
                  </a:txBody>
                  <a:tcPr/>
                </a:tc>
                <a:extLst>
                  <a:ext uri="{0D108BD9-81ED-4DB2-BD59-A6C34878D82A}">
                    <a16:rowId xmlns:a16="http://schemas.microsoft.com/office/drawing/2014/main" val="1126409742"/>
                  </a:ext>
                </a:extLst>
              </a:tr>
            </a:tbl>
          </a:graphicData>
        </a:graphic>
      </p:graphicFrame>
    </p:spTree>
    <p:extLst>
      <p:ext uri="{BB962C8B-B14F-4D97-AF65-F5344CB8AC3E}">
        <p14:creationId xmlns:p14="http://schemas.microsoft.com/office/powerpoint/2010/main" val="621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So I can only use columns that match a simple regex? </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46511" y="1111752"/>
            <a:ext cx="11974866" cy="7189661"/>
          </a:xfrm>
        </p:spPr>
        <p:txBody>
          <a:bodyPr/>
          <a:lstStyle/>
          <a:p>
            <a:pPr marL="233149" lvl="1" indent="0">
              <a:buNone/>
            </a:pPr>
            <a:r>
              <a:rPr lang="en-US" sz="2000" b="1" dirty="0"/>
              <a:t>NO! </a:t>
            </a:r>
          </a:p>
          <a:p>
            <a:pPr marL="233149" lvl="1" indent="0">
              <a:buNone/>
            </a:pPr>
            <a:r>
              <a:rPr lang="en-US" sz="2000" dirty="0"/>
              <a:t>First off, you may not need to use it as a primary element, and use the tricky column as “additional evidence” with another column as primary.</a:t>
            </a:r>
          </a:p>
          <a:p>
            <a:pPr marL="233149" lvl="1" indent="0">
              <a:buNone/>
            </a:pPr>
            <a:r>
              <a:rPr lang="en-US" sz="2000" dirty="0"/>
              <a:t>If you *have* to use it as a primary element: </a:t>
            </a:r>
          </a:p>
          <a:p>
            <a:pPr marL="233149" lvl="1" indent="0">
              <a:buNone/>
            </a:pPr>
            <a:r>
              <a:rPr lang="en-US" sz="2000" dirty="0"/>
              <a:t>You can use a regular expression with additional conditions built-in:</a:t>
            </a:r>
          </a:p>
          <a:p>
            <a:pPr marL="0" indent="0">
              <a:buNone/>
            </a:pPr>
            <a:r>
              <a:rPr lang="en-US" sz="1600" dirty="0"/>
              <a:t>	E.g. an email address regex that excludes those in the TO and CC lines: </a:t>
            </a:r>
          </a:p>
          <a:p>
            <a:pPr marL="0" indent="0">
              <a:buNone/>
            </a:pPr>
            <a:r>
              <a:rPr lang="en-US" sz="1600" dirty="0">
                <a:solidFill>
                  <a:srgbClr val="242424"/>
                </a:solidFill>
                <a:latin typeface="-apple-system"/>
              </a:rPr>
              <a:t>	</a:t>
            </a:r>
            <a:r>
              <a:rPr lang="pl-PL" sz="1600" dirty="0">
                <a:solidFill>
                  <a:srgbClr val="242424"/>
                </a:solidFill>
                <a:latin typeface="-apple-system"/>
              </a:rPr>
              <a:t>(?m)(?&lt;!((From|To|CC): ([a-zA-Z0-9. &lt;&gt;@\.\-\(\);])*))([a-zA-Z0-9.-]+\@[a-zA-Z0-9.]+\.[a-zA-Z]{​​​2,15}​​​)\b</a:t>
            </a:r>
          </a:p>
          <a:p>
            <a:pPr marL="233149" lvl="1" indent="0">
              <a:buNone/>
            </a:pPr>
            <a:r>
              <a:rPr lang="en-US" sz="1800" dirty="0"/>
              <a:t>You can use a “Loose” regular expression with keywords:</a:t>
            </a:r>
          </a:p>
          <a:p>
            <a:pPr marL="233149" lvl="1" indent="0">
              <a:buNone/>
            </a:pPr>
            <a:r>
              <a:rPr lang="en-US" sz="1800" dirty="0"/>
              <a:t>	E.g. \</a:t>
            </a:r>
            <a:r>
              <a:rPr lang="en-US" sz="1800" b="1" dirty="0"/>
              <a:t>b\d{6,9}\b</a:t>
            </a:r>
            <a:r>
              <a:rPr lang="en-US" sz="1800" dirty="0"/>
              <a:t>, but with the keywords “account number”, “account ID”, or “acct#” nearby.</a:t>
            </a:r>
            <a:endParaRPr lang="en-US" sz="3200" dirty="0"/>
          </a:p>
          <a:p>
            <a:pPr marL="233149" lvl="1" indent="0">
              <a:buNone/>
            </a:pPr>
            <a:r>
              <a:rPr lang="en-US" sz="2000" dirty="0"/>
              <a:t>You can use multiple regexes (in different patterns or as a combined regex joined by an OR condition)</a:t>
            </a:r>
          </a:p>
          <a:p>
            <a:pPr marL="449049" lvl="2" indent="0">
              <a:buNone/>
            </a:pPr>
            <a:r>
              <a:rPr lang="en-US" sz="1600" dirty="0"/>
              <a:t>E.g. you want to detect account numbers in multiple different formats: ABC12345, A12345XY, 12345678901234 , A1B2C3D123456, and more</a:t>
            </a:r>
          </a:p>
          <a:p>
            <a:pPr marL="449049" lvl="2" indent="0">
              <a:buNone/>
            </a:pPr>
            <a:r>
              <a:rPr lang="en-US" sz="1600" dirty="0"/>
              <a:t>Bad option: single regex pattern that detects all of them (and more): [A-Z\d]{8,14}</a:t>
            </a:r>
          </a:p>
          <a:p>
            <a:pPr marL="449049" lvl="2" indent="0">
              <a:buNone/>
            </a:pPr>
            <a:r>
              <a:rPr lang="en-US" sz="1600" dirty="0"/>
              <a:t>Better option: combine regexes for each format via “|”: </a:t>
            </a:r>
          </a:p>
          <a:p>
            <a:pPr marL="449049" lvl="2" indent="0">
              <a:buNone/>
            </a:pPr>
            <a:r>
              <a:rPr lang="en-US" sz="1600" dirty="0"/>
              <a:t>		\b([A-Z]{3}\d{5})</a:t>
            </a:r>
            <a:r>
              <a:rPr lang="en-US" sz="1600" b="1" dirty="0"/>
              <a:t>|</a:t>
            </a:r>
            <a:r>
              <a:rPr lang="en-US" sz="1600" dirty="0"/>
              <a:t>([A-Z]\d{5}\[XY]{2}</a:t>
            </a:r>
            <a:r>
              <a:rPr lang="en-US" sz="1600" b="1" dirty="0"/>
              <a:t>|</a:t>
            </a:r>
            <a:r>
              <a:rPr lang="en-US" sz="1600" dirty="0"/>
              <a:t>\d{14}</a:t>
            </a:r>
            <a:r>
              <a:rPr lang="en-US" sz="1600" b="1" dirty="0"/>
              <a:t>|</a:t>
            </a:r>
            <a:r>
              <a:rPr lang="en-US" sz="1600" dirty="0"/>
              <a:t>([A-Z]\d){4}\d{5})\b</a:t>
            </a:r>
          </a:p>
          <a:p>
            <a:pPr marL="449049" lvl="2" indent="0">
              <a:buNone/>
            </a:pPr>
            <a:r>
              <a:rPr lang="en-US" sz="1600" dirty="0"/>
              <a:t>But more importantly: SIT &lt;&gt; REGEX, there are other options you can consider:</a:t>
            </a:r>
          </a:p>
          <a:p>
            <a:pPr marL="576049" lvl="1" indent="-342900">
              <a:buFont typeface="Arial" panose="020B0604020202020204" pitchFamily="34" charset="0"/>
              <a:buChar char="•"/>
            </a:pPr>
            <a:r>
              <a:rPr lang="en-US" sz="1600" dirty="0"/>
              <a:t>Named entities</a:t>
            </a:r>
          </a:p>
          <a:p>
            <a:pPr marL="576049" lvl="1" indent="-342900">
              <a:buFont typeface="Arial" panose="020B0604020202020204" pitchFamily="34" charset="0"/>
              <a:buChar char="•"/>
            </a:pPr>
            <a:r>
              <a:rPr lang="en-US" sz="1600" dirty="0"/>
              <a:t>Dictionaries</a:t>
            </a:r>
          </a:p>
          <a:p>
            <a:pPr marL="576049" lvl="1" indent="-342900">
              <a:buFont typeface="Arial" panose="020B0604020202020204" pitchFamily="34" charset="0"/>
              <a:buChar char="•"/>
            </a:pPr>
            <a:r>
              <a:rPr lang="en-US" sz="1600" dirty="0"/>
              <a:t>Divide a column in separate elements</a:t>
            </a:r>
            <a:endParaRPr lang="en-US" sz="2000" dirty="0"/>
          </a:p>
          <a:p>
            <a:pPr marL="233149" lvl="1" indent="0">
              <a:buNone/>
            </a:pPr>
            <a:endParaRPr lang="en-US" sz="2000" dirty="0"/>
          </a:p>
          <a:p>
            <a:pPr marL="576049" lvl="1" indent="-342900">
              <a:buFont typeface="Arial" panose="020B0604020202020204" pitchFamily="34" charset="0"/>
              <a:buChar char="•"/>
            </a:pPr>
            <a:endParaRPr lang="en-US" sz="2000" dirty="0"/>
          </a:p>
          <a:p>
            <a:pPr marL="233149" lvl="1" indent="0">
              <a:buNone/>
            </a:pPr>
            <a:endParaRPr lang="en-US" sz="2000" dirty="0"/>
          </a:p>
          <a:p>
            <a:pPr marL="576049"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6902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Using Named Entity Recognition with EDM</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46510" y="1026074"/>
            <a:ext cx="11983329" cy="4653582"/>
          </a:xfrm>
        </p:spPr>
        <p:txBody>
          <a:bodyPr/>
          <a:lstStyle/>
          <a:p>
            <a:pPr marL="233149" lvl="1" indent="0">
              <a:buNone/>
            </a:pPr>
            <a:r>
              <a:rPr lang="en-US" b="1" dirty="0"/>
              <a:t>What is NER?</a:t>
            </a:r>
          </a:p>
          <a:p>
            <a:pPr marL="576049" lvl="1" indent="-342900">
              <a:buFont typeface="Arial" panose="020B0604020202020204" pitchFamily="34" charset="0"/>
              <a:buChar char="•"/>
            </a:pPr>
            <a:r>
              <a:rPr lang="en-US" sz="1800" b="1" dirty="0"/>
              <a:t>Algorithmic classifiers that detect specific types of entities:</a:t>
            </a:r>
          </a:p>
          <a:p>
            <a:pPr marL="791949" lvl="2" indent="-342900">
              <a:buFont typeface="Arial" panose="020B0604020202020204" pitchFamily="34" charset="0"/>
              <a:buChar char="•"/>
            </a:pPr>
            <a:r>
              <a:rPr lang="en-US" sz="1400" b="1" dirty="0"/>
              <a:t>All full names</a:t>
            </a:r>
          </a:p>
          <a:p>
            <a:pPr marL="791949" lvl="2" indent="-342900">
              <a:buFont typeface="Arial" panose="020B0604020202020204" pitchFamily="34" charset="0"/>
              <a:buChar char="•"/>
            </a:pPr>
            <a:r>
              <a:rPr lang="en-US" sz="1400" b="1" dirty="0"/>
              <a:t>All physical locations</a:t>
            </a:r>
          </a:p>
          <a:p>
            <a:pPr marL="791949" lvl="2" indent="-342900">
              <a:buFont typeface="Arial" panose="020B0604020202020204" pitchFamily="34" charset="0"/>
              <a:buChar char="•"/>
            </a:pPr>
            <a:r>
              <a:rPr lang="en-US" sz="1400" b="1" dirty="0"/>
              <a:t>Physical locations in different countries</a:t>
            </a:r>
          </a:p>
          <a:p>
            <a:pPr marL="791949" lvl="2" indent="-342900">
              <a:buFont typeface="Arial" panose="020B0604020202020204" pitchFamily="34" charset="0"/>
              <a:buChar char="•"/>
            </a:pPr>
            <a:r>
              <a:rPr lang="en-US" sz="1400" b="1" dirty="0"/>
              <a:t>“All last names” and others on the roadmap</a:t>
            </a:r>
          </a:p>
          <a:p>
            <a:pPr marL="791949" lvl="2" indent="-342900">
              <a:buFont typeface="Arial" panose="020B0604020202020204" pitchFamily="34" charset="0"/>
              <a:buChar char="•"/>
            </a:pPr>
            <a:r>
              <a:rPr lang="en-US" sz="1400" b="1" dirty="0"/>
              <a:t>Etc.</a:t>
            </a:r>
          </a:p>
          <a:p>
            <a:pPr marL="576049" lvl="1" indent="-342900">
              <a:buFont typeface="Arial" panose="020B0604020202020204" pitchFamily="34" charset="0"/>
              <a:buChar char="•"/>
            </a:pPr>
            <a:r>
              <a:rPr lang="en-US" sz="1800" b="1" dirty="0"/>
              <a:t>Match based on format, context and internal dictionaries.</a:t>
            </a:r>
          </a:p>
          <a:p>
            <a:pPr marL="233149" lvl="1" indent="0">
              <a:buNone/>
            </a:pPr>
            <a:r>
              <a:rPr lang="en-US" b="1" dirty="0"/>
              <a:t>NER is not often used alone. Typically used to enhance accuracy of rules that look for PII</a:t>
            </a:r>
          </a:p>
          <a:p>
            <a:pPr marL="576049" lvl="1" indent="-342900">
              <a:buFont typeface="Arial" panose="020B0604020202020204" pitchFamily="34" charset="0"/>
              <a:buChar char="•"/>
            </a:pPr>
            <a:r>
              <a:rPr lang="en-US" sz="1800" b="1" dirty="0"/>
              <a:t>e.g. an SSN *and someone’s name* </a:t>
            </a:r>
          </a:p>
          <a:p>
            <a:pPr marL="233149" lvl="1" indent="0">
              <a:buNone/>
            </a:pPr>
            <a:r>
              <a:rPr lang="en-US" b="1" dirty="0"/>
              <a:t>Can also be used with EDM as a trigger SIT for the corresponding primary element, e.g. to match a “Full Name” column. </a:t>
            </a:r>
          </a:p>
          <a:p>
            <a:pPr marL="233149" lvl="1" indent="0">
              <a:buNone/>
            </a:pPr>
            <a:r>
              <a:rPr lang="en-US" sz="2000" b="1" dirty="0"/>
              <a:t>Main limitation: content like names and addresses may be written in a different way than how NER captures the match. E.g. it might capture a full address including province and country, while your table might include only the street address. </a:t>
            </a:r>
          </a:p>
        </p:txBody>
      </p:sp>
    </p:spTree>
    <p:extLst>
      <p:ext uri="{BB962C8B-B14F-4D97-AF65-F5344CB8AC3E}">
        <p14:creationId xmlns:p14="http://schemas.microsoft.com/office/powerpoint/2010/main" val="19716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Using Dictionaries with EDM</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46510" y="951021"/>
            <a:ext cx="11983329" cy="6155531"/>
          </a:xfrm>
        </p:spPr>
        <p:txBody>
          <a:bodyPr/>
          <a:lstStyle/>
          <a:p>
            <a:pPr marL="233149" lvl="1" indent="0">
              <a:buNone/>
            </a:pPr>
            <a:r>
              <a:rPr lang="en-US" sz="1800" b="1" dirty="0"/>
              <a:t>Dictionaries? Isn’t EDM better?</a:t>
            </a:r>
          </a:p>
          <a:p>
            <a:pPr marL="233149" lvl="1" indent="0">
              <a:buNone/>
            </a:pPr>
            <a:endParaRPr lang="en-US" sz="1800" b="1" dirty="0"/>
          </a:p>
          <a:p>
            <a:pPr marL="233149" lvl="1" indent="0">
              <a:buNone/>
            </a:pPr>
            <a:endParaRPr lang="en-US" sz="1800" b="1" dirty="0"/>
          </a:p>
          <a:p>
            <a:pPr marL="233149" lvl="1" indent="0">
              <a:buNone/>
            </a:pPr>
            <a:endParaRPr lang="en-US" sz="1800" b="1" dirty="0"/>
          </a:p>
          <a:p>
            <a:pPr marL="233149" lvl="1" indent="0">
              <a:buNone/>
            </a:pPr>
            <a:endParaRPr lang="en-US" sz="1800" b="1" dirty="0"/>
          </a:p>
          <a:p>
            <a:pPr marL="233149" lvl="1" indent="0">
              <a:buNone/>
            </a:pPr>
            <a:endParaRPr lang="en-US" sz="1800" b="1" dirty="0"/>
          </a:p>
          <a:p>
            <a:pPr marL="233149" lvl="1" indent="0">
              <a:buNone/>
            </a:pPr>
            <a:r>
              <a:rPr lang="en-US" sz="1800" b="1" dirty="0"/>
              <a:t>EDM SIT triggered by a dictionary: the best of both worlds!</a:t>
            </a:r>
          </a:p>
          <a:p>
            <a:pPr marL="518899" lvl="1" indent="-285750"/>
            <a:r>
              <a:rPr lang="en-US" sz="1800" b="1" dirty="0"/>
              <a:t>Use dictionary to find candidates, use EDM to find the exact matches to combined columns.</a:t>
            </a:r>
          </a:p>
          <a:p>
            <a:pPr marL="233149" lvl="1" indent="0">
              <a:buNone/>
            </a:pPr>
            <a:r>
              <a:rPr lang="en-US" sz="1800" b="1" dirty="0"/>
              <a:t>But what about dictionary sizes? What if I have millions of records to protect?</a:t>
            </a:r>
          </a:p>
          <a:p>
            <a:pPr marL="518899" lvl="1" indent="-285750"/>
            <a:r>
              <a:rPr lang="en-US" sz="1800" b="1" dirty="0"/>
              <a:t>You might have 100M customers, but there aren’t 100M last names.</a:t>
            </a:r>
          </a:p>
          <a:p>
            <a:pPr marL="233149" lvl="1" indent="0">
              <a:buNone/>
            </a:pPr>
            <a:endParaRPr lang="en-US" sz="1800" b="1" dirty="0"/>
          </a:p>
          <a:p>
            <a:pPr marL="518899" lvl="1" indent="-285750">
              <a:buFont typeface="Arial" panose="020B0604020202020204" pitchFamily="34" charset="0"/>
              <a:buChar char="•"/>
            </a:pPr>
            <a:endParaRPr lang="en-US" sz="1800" b="1" dirty="0"/>
          </a:p>
          <a:p>
            <a:pPr marL="518899" lvl="1" indent="-285750">
              <a:buFont typeface="Arial" panose="020B0604020202020204" pitchFamily="34" charset="0"/>
              <a:buChar char="•"/>
            </a:pPr>
            <a:endParaRPr lang="en-US" sz="1800" b="1" dirty="0"/>
          </a:p>
          <a:p>
            <a:pPr marL="518899" lvl="1" indent="-285750">
              <a:buFont typeface="Arial" panose="020B0604020202020204" pitchFamily="34" charset="0"/>
              <a:buChar char="•"/>
            </a:pPr>
            <a:endParaRPr lang="en-US" sz="1800" b="1" dirty="0"/>
          </a:p>
          <a:p>
            <a:pPr marL="518899" lvl="1" indent="-285750">
              <a:buFont typeface="Arial" panose="020B0604020202020204" pitchFamily="34" charset="0"/>
              <a:buChar char="•"/>
            </a:pPr>
            <a:endParaRPr lang="en-US" sz="1800" b="1" dirty="0"/>
          </a:p>
          <a:p>
            <a:pPr marL="449049" lvl="2" indent="0">
              <a:buNone/>
            </a:pPr>
            <a:endParaRPr lang="en-US" sz="1800" b="1" dirty="0"/>
          </a:p>
          <a:p>
            <a:pPr marL="449049" lvl="2" indent="0">
              <a:buNone/>
            </a:pPr>
            <a:endParaRPr lang="en-US" sz="1800" b="1" dirty="0"/>
          </a:p>
          <a:p>
            <a:pPr marL="449049" lvl="2" indent="0">
              <a:buNone/>
            </a:pPr>
            <a:endParaRPr lang="en-US" sz="1400" b="1" dirty="0"/>
          </a:p>
          <a:p>
            <a:pPr marL="233149" lvl="1" indent="0">
              <a:buNone/>
            </a:pPr>
            <a:r>
              <a:rPr lang="en-US" sz="1400" b="1" dirty="0"/>
              <a:t>Pro tip: sort the dictionary before upload (makes compression more efficient).</a:t>
            </a:r>
          </a:p>
          <a:p>
            <a:pPr marL="233149" lvl="1" indent="0">
              <a:buNone/>
            </a:pPr>
            <a:r>
              <a:rPr lang="en-US" sz="1400" b="1" dirty="0"/>
              <a:t>Bonus tip: You might also want to include additional conditions in the dictionary-based SIT.</a:t>
            </a:r>
          </a:p>
        </p:txBody>
      </p:sp>
      <p:graphicFrame>
        <p:nvGraphicFramePr>
          <p:cNvPr id="6" name="Table 6">
            <a:extLst>
              <a:ext uri="{FF2B5EF4-FFF2-40B4-BE49-F238E27FC236}">
                <a16:creationId xmlns:a16="http://schemas.microsoft.com/office/drawing/2014/main" id="{6C1E7063-A99A-CD4B-A213-4ACD14BF8808}"/>
              </a:ext>
            </a:extLst>
          </p:cNvPr>
          <p:cNvGraphicFramePr>
            <a:graphicFrameLocks noGrp="1"/>
          </p:cNvGraphicFramePr>
          <p:nvPr>
            <p:extLst>
              <p:ext uri="{D42A27DB-BD31-4B8C-83A1-F6EECF244321}">
                <p14:modId xmlns:p14="http://schemas.microsoft.com/office/powerpoint/2010/main" val="3479723858"/>
              </p:ext>
            </p:extLst>
          </p:nvPr>
        </p:nvGraphicFramePr>
        <p:xfrm>
          <a:off x="777256" y="1380087"/>
          <a:ext cx="10881962" cy="1391603"/>
        </p:xfrm>
        <a:graphic>
          <a:graphicData uri="http://schemas.openxmlformats.org/drawingml/2006/table">
            <a:tbl>
              <a:tblPr firstRow="1" bandRow="1">
                <a:tableStyleId>{5C22544A-7EE6-4342-B048-85BDC9FD1C3A}</a:tableStyleId>
              </a:tblPr>
              <a:tblGrid>
                <a:gridCol w="2188154">
                  <a:extLst>
                    <a:ext uri="{9D8B030D-6E8A-4147-A177-3AD203B41FA5}">
                      <a16:colId xmlns:a16="http://schemas.microsoft.com/office/drawing/2014/main" val="3308170865"/>
                    </a:ext>
                  </a:extLst>
                </a:gridCol>
                <a:gridCol w="3889678">
                  <a:extLst>
                    <a:ext uri="{9D8B030D-6E8A-4147-A177-3AD203B41FA5}">
                      <a16:colId xmlns:a16="http://schemas.microsoft.com/office/drawing/2014/main" val="574864302"/>
                    </a:ext>
                  </a:extLst>
                </a:gridCol>
                <a:gridCol w="4804130">
                  <a:extLst>
                    <a:ext uri="{9D8B030D-6E8A-4147-A177-3AD203B41FA5}">
                      <a16:colId xmlns:a16="http://schemas.microsoft.com/office/drawing/2014/main" val="3841113946"/>
                    </a:ext>
                  </a:extLst>
                </a:gridCol>
              </a:tblGrid>
              <a:tr h="228600">
                <a:tc>
                  <a:txBody>
                    <a:bodyPr/>
                    <a:lstStyle/>
                    <a:p>
                      <a:pPr algn="l" fontAlgn="t"/>
                      <a:r>
                        <a:rPr lang="en-US" sz="1400" b="0" i="0" u="none" strike="noStrike" dirty="0">
                          <a:solidFill>
                            <a:schemeClr val="bg1"/>
                          </a:solidFill>
                          <a:effectLst/>
                          <a:latin typeface="Arial" panose="020B0604020202020204" pitchFamily="34" charset="0"/>
                        </a:rPr>
                        <a:t> </a:t>
                      </a:r>
                    </a:p>
                  </a:txBody>
                  <a:tcPr marL="4763" marR="4763" marT="4763" marB="0"/>
                </a:tc>
                <a:tc>
                  <a:txBody>
                    <a:bodyPr/>
                    <a:lstStyle/>
                    <a:p>
                      <a:pPr algn="l" rtl="0" fontAlgn="ctr"/>
                      <a:r>
                        <a:rPr lang="en-US" sz="1600" b="1" i="0" u="none" strike="noStrike" dirty="0">
                          <a:solidFill>
                            <a:schemeClr val="bg1"/>
                          </a:solidFill>
                          <a:effectLst/>
                          <a:latin typeface="Segoe UI" panose="020B0502040204020203" pitchFamily="34" charset="0"/>
                        </a:rPr>
                        <a:t>Dictionaries</a:t>
                      </a:r>
                    </a:p>
                  </a:txBody>
                  <a:tcPr marL="4763" marR="4763" marT="4763" marB="0" anchor="ctr"/>
                </a:tc>
                <a:tc>
                  <a:txBody>
                    <a:bodyPr/>
                    <a:lstStyle/>
                    <a:p>
                      <a:pPr algn="l" rtl="0" fontAlgn="ctr"/>
                      <a:r>
                        <a:rPr lang="en-US" sz="1600" b="1" i="0" u="none" strike="noStrike" dirty="0">
                          <a:solidFill>
                            <a:schemeClr val="bg1"/>
                          </a:solidFill>
                          <a:effectLst/>
                          <a:latin typeface="Segoe UI" panose="020B0502040204020203" pitchFamily="34" charset="0"/>
                        </a:rPr>
                        <a:t>EDM</a:t>
                      </a:r>
                    </a:p>
                  </a:txBody>
                  <a:tcPr marL="4763" marR="4763" marT="4763" marB="0" anchor="ctr"/>
                </a:tc>
                <a:extLst>
                  <a:ext uri="{0D108BD9-81ED-4DB2-BD59-A6C34878D82A}">
                    <a16:rowId xmlns:a16="http://schemas.microsoft.com/office/drawing/2014/main" val="3979477731"/>
                  </a:ext>
                </a:extLst>
              </a:tr>
              <a:tr h="228600">
                <a:tc>
                  <a:txBody>
                    <a:bodyPr/>
                    <a:lstStyle/>
                    <a:p>
                      <a:pPr algn="l" rtl="0" fontAlgn="ctr"/>
                      <a:r>
                        <a:rPr lang="en-US" sz="1400" b="1" i="0" u="none" strike="noStrike" dirty="0">
                          <a:solidFill>
                            <a:schemeClr val="bg2">
                              <a:lumMod val="10000"/>
                            </a:schemeClr>
                          </a:solidFill>
                          <a:effectLst/>
                          <a:latin typeface="Segoe UI" panose="020B0502040204020203" pitchFamily="34" charset="0"/>
                        </a:rPr>
                        <a:t>Table size</a:t>
                      </a:r>
                    </a:p>
                  </a:txBody>
                  <a:tcPr marL="4763" marR="4763" marT="4763" marB="0" anchor="ctr"/>
                </a:tc>
                <a:tc>
                  <a:txBody>
                    <a:bodyPr/>
                    <a:lstStyle/>
                    <a:p>
                      <a:pPr algn="l" rtl="0" fontAlgn="ctr"/>
                      <a:r>
                        <a:rPr lang="en-US" sz="1400" b="0" i="0" u="none" strike="noStrike" dirty="0">
                          <a:solidFill>
                            <a:srgbClr val="505050"/>
                          </a:solidFill>
                          <a:effectLst/>
                          <a:latin typeface="Segoe UI" panose="020B0502040204020203" pitchFamily="34" charset="0"/>
                        </a:rPr>
                        <a:t>~100K rows (1MB compressed text)</a:t>
                      </a:r>
                    </a:p>
                  </a:txBody>
                  <a:tcPr marL="4763" marR="4763" marT="4763" marB="0" anchor="ctr"/>
                </a:tc>
                <a:tc>
                  <a:txBody>
                    <a:bodyPr/>
                    <a:lstStyle/>
                    <a:p>
                      <a:pPr algn="l" rtl="0" fontAlgn="ctr"/>
                      <a:r>
                        <a:rPr lang="en-US" sz="1400" b="0" i="0" u="none" strike="noStrike" dirty="0">
                          <a:solidFill>
                            <a:srgbClr val="505050"/>
                          </a:solidFill>
                          <a:effectLst/>
                          <a:latin typeface="Segoe UI" panose="020B0502040204020203" pitchFamily="34" charset="0"/>
                        </a:rPr>
                        <a:t>100M rows</a:t>
                      </a:r>
                    </a:p>
                  </a:txBody>
                  <a:tcPr marL="4763" marR="4763" marT="4763" marB="0" anchor="ctr"/>
                </a:tc>
                <a:extLst>
                  <a:ext uri="{0D108BD9-81ED-4DB2-BD59-A6C34878D82A}">
                    <a16:rowId xmlns:a16="http://schemas.microsoft.com/office/drawing/2014/main" val="2515458496"/>
                  </a:ext>
                </a:extLst>
              </a:tr>
              <a:tr h="228600">
                <a:tc>
                  <a:txBody>
                    <a:bodyPr/>
                    <a:lstStyle/>
                    <a:p>
                      <a:pPr algn="l" rtl="0" fontAlgn="ctr"/>
                      <a:r>
                        <a:rPr lang="en-US" sz="1400" b="1" i="0" u="none" strike="noStrike" dirty="0">
                          <a:solidFill>
                            <a:schemeClr val="bg2">
                              <a:lumMod val="10000"/>
                            </a:schemeClr>
                          </a:solidFill>
                          <a:effectLst/>
                          <a:latin typeface="Segoe UI" panose="020B0502040204020203" pitchFamily="34" charset="0"/>
                        </a:rPr>
                        <a:t>Accuracy</a:t>
                      </a:r>
                    </a:p>
                  </a:txBody>
                  <a:tcPr marL="4763" marR="4763" marT="4763" marB="0" anchor="ctr"/>
                </a:tc>
                <a:tc>
                  <a:txBody>
                    <a:bodyPr/>
                    <a:lstStyle/>
                    <a:p>
                      <a:pPr algn="l" rtl="0" fontAlgn="ctr"/>
                      <a:r>
                        <a:rPr lang="en-US" sz="1400" b="0" i="0" u="none" strike="noStrike">
                          <a:solidFill>
                            <a:srgbClr val="505050"/>
                          </a:solidFill>
                          <a:effectLst/>
                          <a:latin typeface="Segoe UI" panose="020B0502040204020203" pitchFamily="34" charset="0"/>
                        </a:rPr>
                        <a:t>Single value match</a:t>
                      </a:r>
                    </a:p>
                  </a:txBody>
                  <a:tcPr marL="4763" marR="4763" marT="4763" marB="0" anchor="ctr"/>
                </a:tc>
                <a:tc>
                  <a:txBody>
                    <a:bodyPr/>
                    <a:lstStyle/>
                    <a:p>
                      <a:pPr algn="l" rtl="0" fontAlgn="ctr"/>
                      <a:r>
                        <a:rPr lang="en-US" sz="1400" b="0" i="0" u="none" strike="noStrike" dirty="0">
                          <a:solidFill>
                            <a:srgbClr val="505050"/>
                          </a:solidFill>
                          <a:effectLst/>
                          <a:latin typeface="Segoe UI" panose="020B0502040204020203" pitchFamily="34" charset="0"/>
                        </a:rPr>
                        <a:t>Multi-column match</a:t>
                      </a:r>
                    </a:p>
                  </a:txBody>
                  <a:tcPr marL="4763" marR="4763" marT="4763" marB="0" anchor="ctr"/>
                </a:tc>
                <a:extLst>
                  <a:ext uri="{0D108BD9-81ED-4DB2-BD59-A6C34878D82A}">
                    <a16:rowId xmlns:a16="http://schemas.microsoft.com/office/drawing/2014/main" val="3954044754"/>
                  </a:ext>
                </a:extLst>
              </a:tr>
              <a:tr h="228600">
                <a:tc>
                  <a:txBody>
                    <a:bodyPr/>
                    <a:lstStyle/>
                    <a:p>
                      <a:pPr algn="l" rtl="0" fontAlgn="ctr"/>
                      <a:r>
                        <a:rPr lang="en-US" sz="1400" b="1" i="0" u="none" strike="noStrike" dirty="0">
                          <a:solidFill>
                            <a:schemeClr val="bg2">
                              <a:lumMod val="10000"/>
                            </a:schemeClr>
                          </a:solidFill>
                          <a:effectLst/>
                          <a:latin typeface="Segoe UI" panose="020B0502040204020203" pitchFamily="34" charset="0"/>
                        </a:rPr>
                        <a:t>Case sensitivity</a:t>
                      </a:r>
                    </a:p>
                  </a:txBody>
                  <a:tcPr marL="4763" marR="4763" marT="4763" marB="0" anchor="ctr"/>
                </a:tc>
                <a:tc>
                  <a:txBody>
                    <a:bodyPr/>
                    <a:lstStyle/>
                    <a:p>
                      <a:pPr algn="l" rtl="0" fontAlgn="ctr"/>
                      <a:r>
                        <a:rPr lang="en-US" sz="1400" b="0" i="0" u="none" strike="noStrike" dirty="0">
                          <a:solidFill>
                            <a:srgbClr val="505050"/>
                          </a:solidFill>
                          <a:effectLst/>
                          <a:latin typeface="Segoe UI" panose="020B0502040204020203" pitchFamily="34" charset="0"/>
                        </a:rPr>
                        <a:t>Case insensitive</a:t>
                      </a:r>
                    </a:p>
                  </a:txBody>
                  <a:tcPr marL="4763" marR="4763" marT="4763" marB="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505050"/>
                          </a:solidFill>
                          <a:effectLst/>
                          <a:latin typeface="Segoe UI" panose="020B0502040204020203" pitchFamily="34" charset="0"/>
                        </a:rPr>
                        <a:t>Case sensitive or insensitive</a:t>
                      </a:r>
                    </a:p>
                  </a:txBody>
                  <a:tcPr marL="4763" marR="4763" marT="4763" marB="0" anchor="ctr"/>
                </a:tc>
                <a:extLst>
                  <a:ext uri="{0D108BD9-81ED-4DB2-BD59-A6C34878D82A}">
                    <a16:rowId xmlns:a16="http://schemas.microsoft.com/office/drawing/2014/main" val="3911796"/>
                  </a:ext>
                </a:extLst>
              </a:tr>
              <a:tr h="228600">
                <a:tc>
                  <a:txBody>
                    <a:bodyPr/>
                    <a:lstStyle/>
                    <a:p>
                      <a:pPr algn="l" fontAlgn="t"/>
                      <a:r>
                        <a:rPr lang="en-US" sz="1400" b="1" i="0" u="none" strike="noStrike" kern="1200" dirty="0">
                          <a:solidFill>
                            <a:schemeClr val="bg2">
                              <a:lumMod val="10000"/>
                            </a:schemeClr>
                          </a:solidFill>
                          <a:effectLst/>
                          <a:latin typeface="Segoe UI" panose="020B0502040204020203" pitchFamily="34" charset="0"/>
                          <a:ea typeface="+mn-ea"/>
                          <a:cs typeface="+mn-cs"/>
                        </a:rPr>
                        <a:t>Privacy</a:t>
                      </a:r>
                    </a:p>
                  </a:txBody>
                  <a:tcPr marL="4763" marR="4763" marT="4763" marB="0"/>
                </a:tc>
                <a:tc>
                  <a:txBody>
                    <a:bodyPr/>
                    <a:lstStyle/>
                    <a:p>
                      <a:pPr marL="0" algn="l" defTabSz="932742" rtl="0" eaLnBrk="1" fontAlgn="ctr" latinLnBrk="0" hangingPunct="1"/>
                      <a:r>
                        <a:rPr lang="en-US" sz="1400" b="0" i="0" u="none" strike="noStrike" kern="1200" dirty="0">
                          <a:solidFill>
                            <a:srgbClr val="505050"/>
                          </a:solidFill>
                          <a:effectLst/>
                          <a:latin typeface="Segoe UI" panose="020B0502040204020203" pitchFamily="34" charset="0"/>
                          <a:ea typeface="+mn-ea"/>
                          <a:cs typeface="+mn-cs"/>
                        </a:rPr>
                        <a:t>Need to upload the data to Microsoft</a:t>
                      </a:r>
                    </a:p>
                  </a:txBody>
                  <a:tcPr marL="4763" marR="4763" marT="4763" marB="0"/>
                </a:tc>
                <a:tc>
                  <a:txBody>
                    <a:bodyPr/>
                    <a:lstStyle/>
                    <a:p>
                      <a:pPr marL="0" algn="l" defTabSz="932742" rtl="0" eaLnBrk="1" fontAlgn="ctr" latinLnBrk="0" hangingPunct="1"/>
                      <a:r>
                        <a:rPr lang="en-US" sz="1400" b="0" i="0" u="none" strike="noStrike" kern="1200" dirty="0">
                          <a:solidFill>
                            <a:srgbClr val="505050"/>
                          </a:solidFill>
                          <a:effectLst/>
                          <a:latin typeface="Segoe UI" panose="020B0502040204020203" pitchFamily="34" charset="0"/>
                          <a:ea typeface="+mn-ea"/>
                          <a:cs typeface="+mn-cs"/>
                        </a:rPr>
                        <a:t>Only need to supply salted hashes of data</a:t>
                      </a:r>
                    </a:p>
                  </a:txBody>
                  <a:tcPr marL="4763" marR="4763" marT="4763" marB="0"/>
                </a:tc>
                <a:extLst>
                  <a:ext uri="{0D108BD9-81ED-4DB2-BD59-A6C34878D82A}">
                    <a16:rowId xmlns:a16="http://schemas.microsoft.com/office/drawing/2014/main" val="406625410"/>
                  </a:ext>
                </a:extLst>
              </a:tr>
              <a:tr h="228600">
                <a:tc>
                  <a:txBody>
                    <a:bodyPr/>
                    <a:lstStyle/>
                    <a:p>
                      <a:pPr algn="l" fontAlgn="t"/>
                      <a:r>
                        <a:rPr lang="en-US" sz="1400" b="1" i="0" u="none" strike="noStrike" kern="1200" dirty="0">
                          <a:solidFill>
                            <a:schemeClr val="bg2">
                              <a:lumMod val="10000"/>
                            </a:schemeClr>
                          </a:solidFill>
                          <a:effectLst/>
                          <a:latin typeface="Segoe UI" panose="020B0502040204020203" pitchFamily="34" charset="0"/>
                          <a:ea typeface="+mn-ea"/>
                          <a:cs typeface="+mn-cs"/>
                        </a:rPr>
                        <a:t>Max detection rate</a:t>
                      </a:r>
                    </a:p>
                  </a:txBody>
                  <a:tcPr marL="4763" marR="4763" marT="4763" marB="0"/>
                </a:tc>
                <a:tc>
                  <a:txBody>
                    <a:bodyPr/>
                    <a:lstStyle/>
                    <a:p>
                      <a:pPr marL="0" algn="l" defTabSz="932742" rtl="0" eaLnBrk="1" fontAlgn="ctr" latinLnBrk="0" hangingPunct="1"/>
                      <a:r>
                        <a:rPr lang="en-US" sz="1400" b="0" i="0" u="none" strike="noStrike" kern="1200" dirty="0">
                          <a:solidFill>
                            <a:srgbClr val="505050"/>
                          </a:solidFill>
                          <a:effectLst/>
                          <a:latin typeface="Segoe UI" panose="020B0502040204020203" pitchFamily="34" charset="0"/>
                          <a:ea typeface="+mn-ea"/>
                          <a:cs typeface="+mn-cs"/>
                        </a:rPr>
                        <a:t>Not limited</a:t>
                      </a:r>
                    </a:p>
                  </a:txBody>
                  <a:tcPr marL="4763" marR="4763" marT="4763" marB="0"/>
                </a:tc>
                <a:tc>
                  <a:txBody>
                    <a:bodyPr/>
                    <a:lstStyle/>
                    <a:p>
                      <a:pPr marL="0" algn="l" defTabSz="932742" rtl="0" eaLnBrk="1" fontAlgn="ctr" latinLnBrk="0" hangingPunct="1"/>
                      <a:r>
                        <a:rPr lang="en-US" sz="1400" b="0" i="0" u="none" strike="noStrike" kern="1200" dirty="0">
                          <a:solidFill>
                            <a:srgbClr val="FF0000"/>
                          </a:solidFill>
                          <a:effectLst/>
                          <a:latin typeface="Segoe UI" panose="020B0502040204020203" pitchFamily="34" charset="0"/>
                          <a:ea typeface="+mn-ea"/>
                          <a:cs typeface="+mn-cs"/>
                        </a:rPr>
                        <a:t>100s per second</a:t>
                      </a:r>
                    </a:p>
                  </a:txBody>
                  <a:tcPr marL="4763" marR="4763" marT="4763" marB="0"/>
                </a:tc>
                <a:extLst>
                  <a:ext uri="{0D108BD9-81ED-4DB2-BD59-A6C34878D82A}">
                    <a16:rowId xmlns:a16="http://schemas.microsoft.com/office/drawing/2014/main" val="3486861371"/>
                  </a:ext>
                </a:extLst>
              </a:tr>
            </a:tbl>
          </a:graphicData>
        </a:graphic>
      </p:graphicFrame>
      <p:graphicFrame>
        <p:nvGraphicFramePr>
          <p:cNvPr id="7" name="Table 7">
            <a:extLst>
              <a:ext uri="{FF2B5EF4-FFF2-40B4-BE49-F238E27FC236}">
                <a16:creationId xmlns:a16="http://schemas.microsoft.com/office/drawing/2014/main" id="{7524D4A1-F487-9F91-AE99-1FA2A1BE9D87}"/>
              </a:ext>
            </a:extLst>
          </p:cNvPr>
          <p:cNvGraphicFramePr>
            <a:graphicFrameLocks noGrp="1"/>
          </p:cNvGraphicFramePr>
          <p:nvPr>
            <p:extLst>
              <p:ext uri="{D42A27DB-BD31-4B8C-83A1-F6EECF244321}">
                <p14:modId xmlns:p14="http://schemas.microsoft.com/office/powerpoint/2010/main" val="971541205"/>
              </p:ext>
            </p:extLst>
          </p:nvPr>
        </p:nvGraphicFramePr>
        <p:xfrm>
          <a:off x="709899" y="4347397"/>
          <a:ext cx="4310581" cy="1645920"/>
        </p:xfrm>
        <a:graphic>
          <a:graphicData uri="http://schemas.openxmlformats.org/drawingml/2006/table">
            <a:tbl>
              <a:tblPr firstRow="1" bandRow="1">
                <a:tableStyleId>{5C22544A-7EE6-4342-B048-85BDC9FD1C3A}</a:tableStyleId>
              </a:tblPr>
              <a:tblGrid>
                <a:gridCol w="1398480">
                  <a:extLst>
                    <a:ext uri="{9D8B030D-6E8A-4147-A177-3AD203B41FA5}">
                      <a16:colId xmlns:a16="http://schemas.microsoft.com/office/drawing/2014/main" val="377320241"/>
                    </a:ext>
                  </a:extLst>
                </a:gridCol>
                <a:gridCol w="1357039">
                  <a:extLst>
                    <a:ext uri="{9D8B030D-6E8A-4147-A177-3AD203B41FA5}">
                      <a16:colId xmlns:a16="http://schemas.microsoft.com/office/drawing/2014/main" val="2050251467"/>
                    </a:ext>
                  </a:extLst>
                </a:gridCol>
                <a:gridCol w="1555062">
                  <a:extLst>
                    <a:ext uri="{9D8B030D-6E8A-4147-A177-3AD203B41FA5}">
                      <a16:colId xmlns:a16="http://schemas.microsoft.com/office/drawing/2014/main" val="3245480794"/>
                    </a:ext>
                  </a:extLst>
                </a:gridCol>
              </a:tblGrid>
              <a:tr h="274320">
                <a:tc>
                  <a:txBody>
                    <a:bodyPr/>
                    <a:lstStyle/>
                    <a:p>
                      <a:r>
                        <a:rPr lang="en-US" sz="1200" dirty="0"/>
                        <a:t>First name</a:t>
                      </a:r>
                    </a:p>
                  </a:txBody>
                  <a:tcPr/>
                </a:tc>
                <a:tc>
                  <a:txBody>
                    <a:bodyPr/>
                    <a:lstStyle/>
                    <a:p>
                      <a:r>
                        <a:rPr lang="en-US" sz="1200" dirty="0"/>
                        <a:t>Last name</a:t>
                      </a:r>
                    </a:p>
                  </a:txBody>
                  <a:tcPr/>
                </a:tc>
                <a:tc>
                  <a:txBody>
                    <a:bodyPr/>
                    <a:lstStyle/>
                    <a:p>
                      <a:r>
                        <a:rPr lang="en-US" sz="1200" dirty="0"/>
                        <a:t>SSN</a:t>
                      </a:r>
                    </a:p>
                  </a:txBody>
                  <a:tcPr/>
                </a:tc>
                <a:extLst>
                  <a:ext uri="{0D108BD9-81ED-4DB2-BD59-A6C34878D82A}">
                    <a16:rowId xmlns:a16="http://schemas.microsoft.com/office/drawing/2014/main" val="417188684"/>
                  </a:ext>
                </a:extLst>
              </a:tr>
              <a:tr h="274320">
                <a:tc>
                  <a:txBody>
                    <a:bodyPr/>
                    <a:lstStyle/>
                    <a:p>
                      <a:r>
                        <a:rPr lang="en-US" sz="1200" dirty="0"/>
                        <a:t>Kye</a:t>
                      </a:r>
                    </a:p>
                  </a:txBody>
                  <a:tcPr/>
                </a:tc>
                <a:tc>
                  <a:txBody>
                    <a:bodyPr/>
                    <a:lstStyle/>
                    <a:p>
                      <a:r>
                        <a:rPr lang="en-US" sz="1200" dirty="0"/>
                        <a:t>Reese</a:t>
                      </a:r>
                    </a:p>
                  </a:txBody>
                  <a:tcPr/>
                </a:tc>
                <a:tc>
                  <a:txBody>
                    <a:bodyPr/>
                    <a:lstStyle/>
                    <a:p>
                      <a:r>
                        <a:rPr lang="en-US" sz="1200" dirty="0"/>
                        <a:t>111-11-1111</a:t>
                      </a:r>
                    </a:p>
                  </a:txBody>
                  <a:tcPr/>
                </a:tc>
                <a:extLst>
                  <a:ext uri="{0D108BD9-81ED-4DB2-BD59-A6C34878D82A}">
                    <a16:rowId xmlns:a16="http://schemas.microsoft.com/office/drawing/2014/main" val="2566558620"/>
                  </a:ext>
                </a:extLst>
              </a:tr>
              <a:tr h="274320">
                <a:tc>
                  <a:txBody>
                    <a:bodyPr/>
                    <a:lstStyle/>
                    <a:p>
                      <a:r>
                        <a:rPr lang="en-US" sz="1200" dirty="0"/>
                        <a:t>John</a:t>
                      </a:r>
                    </a:p>
                  </a:txBody>
                  <a:tcPr/>
                </a:tc>
                <a:tc>
                  <a:txBody>
                    <a:bodyPr/>
                    <a:lstStyle/>
                    <a:p>
                      <a:r>
                        <a:rPr lang="en-US" sz="1200" dirty="0"/>
                        <a:t>Connor</a:t>
                      </a:r>
                    </a:p>
                  </a:txBody>
                  <a:tcPr/>
                </a:tc>
                <a:tc>
                  <a:txBody>
                    <a:bodyPr/>
                    <a:lstStyle/>
                    <a:p>
                      <a:r>
                        <a:rPr lang="en-US" sz="1200" dirty="0"/>
                        <a:t>983-87-3339</a:t>
                      </a:r>
                    </a:p>
                  </a:txBody>
                  <a:tcPr/>
                </a:tc>
                <a:extLst>
                  <a:ext uri="{0D108BD9-81ED-4DB2-BD59-A6C34878D82A}">
                    <a16:rowId xmlns:a16="http://schemas.microsoft.com/office/drawing/2014/main" val="938174357"/>
                  </a:ext>
                </a:extLst>
              </a:tr>
              <a:tr h="274320">
                <a:tc>
                  <a:txBody>
                    <a:bodyPr/>
                    <a:lstStyle/>
                    <a:p>
                      <a:r>
                        <a:rPr lang="en-US" sz="1200" dirty="0"/>
                        <a:t>SARAH</a:t>
                      </a:r>
                    </a:p>
                  </a:txBody>
                  <a:tcPr/>
                </a:tc>
                <a:tc>
                  <a:txBody>
                    <a:bodyPr/>
                    <a:lstStyle/>
                    <a:p>
                      <a:r>
                        <a:rPr lang="en-US" sz="1200" dirty="0"/>
                        <a:t>CONNOR</a:t>
                      </a:r>
                    </a:p>
                  </a:txBody>
                  <a:tcPr/>
                </a:tc>
                <a:tc>
                  <a:txBody>
                    <a:bodyPr/>
                    <a:lstStyle/>
                    <a:p>
                      <a:r>
                        <a:rPr lang="en-US" sz="1200" dirty="0"/>
                        <a:t>292-09-2866</a:t>
                      </a:r>
                    </a:p>
                  </a:txBody>
                  <a:tcPr/>
                </a:tc>
                <a:extLst>
                  <a:ext uri="{0D108BD9-81ED-4DB2-BD59-A6C34878D82A}">
                    <a16:rowId xmlns:a16="http://schemas.microsoft.com/office/drawing/2014/main" val="956312958"/>
                  </a:ext>
                </a:extLst>
              </a:tr>
              <a:tr h="274320">
                <a:tc>
                  <a:txBody>
                    <a:bodyPr/>
                    <a:lstStyle/>
                    <a:p>
                      <a:r>
                        <a:rPr lang="en-US" sz="1200" dirty="0"/>
                        <a:t>Peter</a:t>
                      </a:r>
                    </a:p>
                  </a:txBody>
                  <a:tcPr/>
                </a:tc>
                <a:tc>
                  <a:txBody>
                    <a:bodyPr/>
                    <a:lstStyle/>
                    <a:p>
                      <a:r>
                        <a:rPr lang="en-US" sz="1200" dirty="0"/>
                        <a:t>Silberman</a:t>
                      </a:r>
                    </a:p>
                  </a:txBody>
                  <a:tcPr/>
                </a:tc>
                <a:tc>
                  <a:txBody>
                    <a:bodyPr/>
                    <a:lstStyle/>
                    <a:p>
                      <a:r>
                        <a:rPr lang="en-US" sz="1200" dirty="0"/>
                        <a:t>283-33-2114</a:t>
                      </a:r>
                    </a:p>
                  </a:txBody>
                  <a:tcPr/>
                </a:tc>
                <a:extLst>
                  <a:ext uri="{0D108BD9-81ED-4DB2-BD59-A6C34878D82A}">
                    <a16:rowId xmlns:a16="http://schemas.microsoft.com/office/drawing/2014/main" val="29023690"/>
                  </a:ext>
                </a:extLst>
              </a:tr>
              <a:tr h="274320">
                <a:tc>
                  <a:txBody>
                    <a:bodyPr/>
                    <a:lstStyle/>
                    <a:p>
                      <a:r>
                        <a:rPr lang="en-US" sz="1200" dirty="0"/>
                        <a:t>Ed</a:t>
                      </a:r>
                    </a:p>
                  </a:txBody>
                  <a:tcPr/>
                </a:tc>
                <a:tc>
                  <a:txBody>
                    <a:bodyPr/>
                    <a:lstStyle/>
                    <a:p>
                      <a:r>
                        <a:rPr lang="en-US" sz="1200" dirty="0"/>
                        <a:t>Traxler</a:t>
                      </a:r>
                    </a:p>
                  </a:txBody>
                  <a:tcPr/>
                </a:tc>
                <a:tc>
                  <a:txBody>
                    <a:bodyPr/>
                    <a:lstStyle/>
                    <a:p>
                      <a:r>
                        <a:rPr lang="en-US" sz="1200" dirty="0"/>
                        <a:t>091-22-9384</a:t>
                      </a:r>
                    </a:p>
                  </a:txBody>
                  <a:tcPr/>
                </a:tc>
                <a:extLst>
                  <a:ext uri="{0D108BD9-81ED-4DB2-BD59-A6C34878D82A}">
                    <a16:rowId xmlns:a16="http://schemas.microsoft.com/office/drawing/2014/main" val="3593134374"/>
                  </a:ext>
                </a:extLst>
              </a:tr>
            </a:tbl>
          </a:graphicData>
        </a:graphic>
      </p:graphicFrame>
      <p:graphicFrame>
        <p:nvGraphicFramePr>
          <p:cNvPr id="9" name="Table 7">
            <a:extLst>
              <a:ext uri="{FF2B5EF4-FFF2-40B4-BE49-F238E27FC236}">
                <a16:creationId xmlns:a16="http://schemas.microsoft.com/office/drawing/2014/main" id="{D66CD737-F590-67C2-BB07-496C5AC088C4}"/>
              </a:ext>
            </a:extLst>
          </p:cNvPr>
          <p:cNvGraphicFramePr>
            <a:graphicFrameLocks noGrp="1"/>
          </p:cNvGraphicFramePr>
          <p:nvPr>
            <p:extLst>
              <p:ext uri="{D42A27DB-BD31-4B8C-83A1-F6EECF244321}">
                <p14:modId xmlns:p14="http://schemas.microsoft.com/office/powerpoint/2010/main" val="763098133"/>
              </p:ext>
            </p:extLst>
          </p:nvPr>
        </p:nvGraphicFramePr>
        <p:xfrm>
          <a:off x="6261588" y="4066346"/>
          <a:ext cx="1357039" cy="1371600"/>
        </p:xfrm>
        <a:graphic>
          <a:graphicData uri="http://schemas.openxmlformats.org/drawingml/2006/table">
            <a:tbl>
              <a:tblPr firstRow="1" bandRow="1">
                <a:tableStyleId>{5C22544A-7EE6-4342-B048-85BDC9FD1C3A}</a:tableStyleId>
              </a:tblPr>
              <a:tblGrid>
                <a:gridCol w="1357039">
                  <a:extLst>
                    <a:ext uri="{9D8B030D-6E8A-4147-A177-3AD203B41FA5}">
                      <a16:colId xmlns:a16="http://schemas.microsoft.com/office/drawing/2014/main" val="2050251467"/>
                    </a:ext>
                  </a:extLst>
                </a:gridCol>
              </a:tblGrid>
              <a:tr h="274320">
                <a:tc>
                  <a:txBody>
                    <a:bodyPr/>
                    <a:lstStyle/>
                    <a:p>
                      <a:r>
                        <a:rPr lang="en-US" sz="1050" dirty="0"/>
                        <a:t>Last name</a:t>
                      </a:r>
                    </a:p>
                  </a:txBody>
                  <a:tcPr/>
                </a:tc>
                <a:extLst>
                  <a:ext uri="{0D108BD9-81ED-4DB2-BD59-A6C34878D82A}">
                    <a16:rowId xmlns:a16="http://schemas.microsoft.com/office/drawing/2014/main" val="417188684"/>
                  </a:ext>
                </a:extLst>
              </a:tr>
              <a:tr h="274320">
                <a:tc>
                  <a:txBody>
                    <a:bodyPr/>
                    <a:lstStyle/>
                    <a:p>
                      <a:r>
                        <a:rPr lang="en-US" sz="1050" dirty="0"/>
                        <a:t>Reese</a:t>
                      </a:r>
                    </a:p>
                  </a:txBody>
                  <a:tcPr/>
                </a:tc>
                <a:extLst>
                  <a:ext uri="{0D108BD9-81ED-4DB2-BD59-A6C34878D82A}">
                    <a16:rowId xmlns:a16="http://schemas.microsoft.com/office/drawing/2014/main" val="938174357"/>
                  </a:ext>
                </a:extLst>
              </a:tr>
              <a:tr h="274320">
                <a:tc>
                  <a:txBody>
                    <a:bodyPr/>
                    <a:lstStyle/>
                    <a:p>
                      <a:r>
                        <a:rPr lang="en-US" sz="1050" dirty="0"/>
                        <a:t>Connor</a:t>
                      </a:r>
                    </a:p>
                  </a:txBody>
                  <a:tcPr/>
                </a:tc>
                <a:extLst>
                  <a:ext uri="{0D108BD9-81ED-4DB2-BD59-A6C34878D82A}">
                    <a16:rowId xmlns:a16="http://schemas.microsoft.com/office/drawing/2014/main" val="1853209065"/>
                  </a:ext>
                </a:extLst>
              </a:tr>
              <a:tr h="274320">
                <a:tc>
                  <a:txBody>
                    <a:bodyPr/>
                    <a:lstStyle/>
                    <a:p>
                      <a:r>
                        <a:rPr lang="en-US" sz="1050" dirty="0"/>
                        <a:t>Silberman</a:t>
                      </a:r>
                    </a:p>
                  </a:txBody>
                  <a:tcPr/>
                </a:tc>
                <a:extLst>
                  <a:ext uri="{0D108BD9-81ED-4DB2-BD59-A6C34878D82A}">
                    <a16:rowId xmlns:a16="http://schemas.microsoft.com/office/drawing/2014/main" val="29023690"/>
                  </a:ext>
                </a:extLst>
              </a:tr>
              <a:tr h="274320">
                <a:tc>
                  <a:txBody>
                    <a:bodyPr/>
                    <a:lstStyle/>
                    <a:p>
                      <a:r>
                        <a:rPr lang="en-US" sz="1050" dirty="0"/>
                        <a:t>Traxler</a:t>
                      </a:r>
                    </a:p>
                  </a:txBody>
                  <a:tcPr/>
                </a:tc>
                <a:extLst>
                  <a:ext uri="{0D108BD9-81ED-4DB2-BD59-A6C34878D82A}">
                    <a16:rowId xmlns:a16="http://schemas.microsoft.com/office/drawing/2014/main" val="3593134374"/>
                  </a:ext>
                </a:extLst>
              </a:tr>
            </a:tbl>
          </a:graphicData>
        </a:graphic>
      </p:graphicFrame>
      <p:graphicFrame>
        <p:nvGraphicFramePr>
          <p:cNvPr id="11" name="Table 7">
            <a:extLst>
              <a:ext uri="{FF2B5EF4-FFF2-40B4-BE49-F238E27FC236}">
                <a16:creationId xmlns:a16="http://schemas.microsoft.com/office/drawing/2014/main" id="{0190ED79-C996-4393-4EC5-7684FE5FA67C}"/>
              </a:ext>
            </a:extLst>
          </p:cNvPr>
          <p:cNvGraphicFramePr>
            <a:graphicFrameLocks noGrp="1"/>
          </p:cNvGraphicFramePr>
          <p:nvPr>
            <p:extLst>
              <p:ext uri="{D42A27DB-BD31-4B8C-83A1-F6EECF244321}">
                <p14:modId xmlns:p14="http://schemas.microsoft.com/office/powerpoint/2010/main" val="2113456636"/>
              </p:ext>
            </p:extLst>
          </p:nvPr>
        </p:nvGraphicFramePr>
        <p:xfrm>
          <a:off x="8887686" y="4066346"/>
          <a:ext cx="1378823" cy="1371600"/>
        </p:xfrm>
        <a:graphic>
          <a:graphicData uri="http://schemas.openxmlformats.org/drawingml/2006/table">
            <a:tbl>
              <a:tblPr firstRow="1" bandRow="1">
                <a:tableStyleId>{5C22544A-7EE6-4342-B048-85BDC9FD1C3A}</a:tableStyleId>
              </a:tblPr>
              <a:tblGrid>
                <a:gridCol w="1378823">
                  <a:extLst>
                    <a:ext uri="{9D8B030D-6E8A-4147-A177-3AD203B41FA5}">
                      <a16:colId xmlns:a16="http://schemas.microsoft.com/office/drawing/2014/main" val="2050251467"/>
                    </a:ext>
                  </a:extLst>
                </a:gridCol>
              </a:tblGrid>
              <a:tr h="274320">
                <a:tc>
                  <a:txBody>
                    <a:bodyPr/>
                    <a:lstStyle/>
                    <a:p>
                      <a:r>
                        <a:rPr lang="en-US" sz="1050" dirty="0"/>
                        <a:t>All last names</a:t>
                      </a:r>
                    </a:p>
                  </a:txBody>
                  <a:tcPr/>
                </a:tc>
                <a:extLst>
                  <a:ext uri="{0D108BD9-81ED-4DB2-BD59-A6C34878D82A}">
                    <a16:rowId xmlns:a16="http://schemas.microsoft.com/office/drawing/2014/main" val="417188684"/>
                  </a:ext>
                </a:extLst>
              </a:tr>
              <a:tr h="274320">
                <a:tc>
                  <a:txBody>
                    <a:bodyPr/>
                    <a:lstStyle/>
                    <a:p>
                      <a:r>
                        <a:rPr lang="en-US" sz="1050" dirty="0"/>
                        <a:t>Connor</a:t>
                      </a:r>
                    </a:p>
                  </a:txBody>
                  <a:tcPr/>
                </a:tc>
                <a:extLst>
                  <a:ext uri="{0D108BD9-81ED-4DB2-BD59-A6C34878D82A}">
                    <a16:rowId xmlns:a16="http://schemas.microsoft.com/office/drawing/2014/main" val="938174357"/>
                  </a:ext>
                </a:extLst>
              </a:tr>
              <a:tr h="274320">
                <a:tc>
                  <a:txBody>
                    <a:bodyPr/>
                    <a:lstStyle/>
                    <a:p>
                      <a:r>
                        <a:rPr lang="en-US" sz="1050" dirty="0"/>
                        <a:t>Reese</a:t>
                      </a:r>
                    </a:p>
                  </a:txBody>
                  <a:tcPr/>
                </a:tc>
                <a:extLst>
                  <a:ext uri="{0D108BD9-81ED-4DB2-BD59-A6C34878D82A}">
                    <a16:rowId xmlns:a16="http://schemas.microsoft.com/office/drawing/2014/main" val="1853209065"/>
                  </a:ext>
                </a:extLst>
              </a:tr>
              <a:tr h="274320">
                <a:tc>
                  <a:txBody>
                    <a:bodyPr/>
                    <a:lstStyle/>
                    <a:p>
                      <a:r>
                        <a:rPr lang="en-US" sz="1050" dirty="0"/>
                        <a:t>Silberman</a:t>
                      </a:r>
                    </a:p>
                  </a:txBody>
                  <a:tcPr/>
                </a:tc>
                <a:extLst>
                  <a:ext uri="{0D108BD9-81ED-4DB2-BD59-A6C34878D82A}">
                    <a16:rowId xmlns:a16="http://schemas.microsoft.com/office/drawing/2014/main" val="29023690"/>
                  </a:ext>
                </a:extLst>
              </a:tr>
              <a:tr h="274320">
                <a:tc>
                  <a:txBody>
                    <a:bodyPr/>
                    <a:lstStyle/>
                    <a:p>
                      <a:r>
                        <a:rPr lang="en-US" sz="1050" dirty="0"/>
                        <a:t>Traxler</a:t>
                      </a:r>
                    </a:p>
                  </a:txBody>
                  <a:tcPr/>
                </a:tc>
                <a:extLst>
                  <a:ext uri="{0D108BD9-81ED-4DB2-BD59-A6C34878D82A}">
                    <a16:rowId xmlns:a16="http://schemas.microsoft.com/office/drawing/2014/main" val="3593134374"/>
                  </a:ext>
                </a:extLst>
              </a:tr>
            </a:tbl>
          </a:graphicData>
        </a:graphic>
      </p:graphicFrame>
      <p:sp>
        <p:nvSpPr>
          <p:cNvPr id="12" name="Arrow: Right 11">
            <a:extLst>
              <a:ext uri="{FF2B5EF4-FFF2-40B4-BE49-F238E27FC236}">
                <a16:creationId xmlns:a16="http://schemas.microsoft.com/office/drawing/2014/main" id="{2BFCDE47-7A66-7011-C0D5-4C862C28FF37}"/>
              </a:ext>
            </a:extLst>
          </p:cNvPr>
          <p:cNvSpPr/>
          <p:nvPr/>
        </p:nvSpPr>
        <p:spPr bwMode="auto">
          <a:xfrm>
            <a:off x="5258883" y="4743129"/>
            <a:ext cx="669783"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a:extLst>
              <a:ext uri="{FF2B5EF4-FFF2-40B4-BE49-F238E27FC236}">
                <a16:creationId xmlns:a16="http://schemas.microsoft.com/office/drawing/2014/main" id="{4B61A1FE-09AF-2B95-E297-7A54E5E55D59}"/>
              </a:ext>
            </a:extLst>
          </p:cNvPr>
          <p:cNvSpPr/>
          <p:nvPr/>
        </p:nvSpPr>
        <p:spPr bwMode="auto">
          <a:xfrm>
            <a:off x="7890295" y="4748953"/>
            <a:ext cx="669783"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TextBox 13">
            <a:extLst>
              <a:ext uri="{FF2B5EF4-FFF2-40B4-BE49-F238E27FC236}">
                <a16:creationId xmlns:a16="http://schemas.microsoft.com/office/drawing/2014/main" id="{14CFAA07-C475-CB40-4F8C-2E3D996F38AD}"/>
              </a:ext>
            </a:extLst>
          </p:cNvPr>
          <p:cNvSpPr txBox="1"/>
          <p:nvPr/>
        </p:nvSpPr>
        <p:spPr>
          <a:xfrm>
            <a:off x="5016095" y="4347397"/>
            <a:ext cx="117923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Deduplicate</a:t>
            </a:r>
          </a:p>
        </p:txBody>
      </p:sp>
      <p:sp>
        <p:nvSpPr>
          <p:cNvPr id="15" name="TextBox 14">
            <a:extLst>
              <a:ext uri="{FF2B5EF4-FFF2-40B4-BE49-F238E27FC236}">
                <a16:creationId xmlns:a16="http://schemas.microsoft.com/office/drawing/2014/main" id="{1334CF37-1ADB-0B57-0E5C-4E6641E12787}"/>
              </a:ext>
            </a:extLst>
          </p:cNvPr>
          <p:cNvSpPr txBox="1"/>
          <p:nvPr/>
        </p:nvSpPr>
        <p:spPr>
          <a:xfrm>
            <a:off x="7684886" y="4207137"/>
            <a:ext cx="1357039"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Upload as dictionary</a:t>
            </a:r>
          </a:p>
        </p:txBody>
      </p:sp>
      <p:sp>
        <p:nvSpPr>
          <p:cNvPr id="19" name="Arrow: Right 18">
            <a:extLst>
              <a:ext uri="{FF2B5EF4-FFF2-40B4-BE49-F238E27FC236}">
                <a16:creationId xmlns:a16="http://schemas.microsoft.com/office/drawing/2014/main" id="{EDDFE524-9593-A60A-E95A-9C17DB34EBB1}"/>
              </a:ext>
            </a:extLst>
          </p:cNvPr>
          <p:cNvSpPr/>
          <p:nvPr/>
        </p:nvSpPr>
        <p:spPr bwMode="auto">
          <a:xfrm rot="454662">
            <a:off x="5268424" y="5913313"/>
            <a:ext cx="1630407"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20" name="Table 7">
            <a:extLst>
              <a:ext uri="{FF2B5EF4-FFF2-40B4-BE49-F238E27FC236}">
                <a16:creationId xmlns:a16="http://schemas.microsoft.com/office/drawing/2014/main" id="{E6251343-46A0-6315-52CD-760E4A7617D3}"/>
              </a:ext>
            </a:extLst>
          </p:cNvPr>
          <p:cNvGraphicFramePr>
            <a:graphicFrameLocks noGrp="1"/>
          </p:cNvGraphicFramePr>
          <p:nvPr>
            <p:extLst>
              <p:ext uri="{D42A27DB-BD31-4B8C-83A1-F6EECF244321}">
                <p14:modId xmlns:p14="http://schemas.microsoft.com/office/powerpoint/2010/main" val="1595581292"/>
              </p:ext>
            </p:extLst>
          </p:nvPr>
        </p:nvGraphicFramePr>
        <p:xfrm>
          <a:off x="7684886" y="5526524"/>
          <a:ext cx="3709771" cy="1645920"/>
        </p:xfrm>
        <a:graphic>
          <a:graphicData uri="http://schemas.openxmlformats.org/drawingml/2006/table">
            <a:tbl>
              <a:tblPr firstRow="1" bandRow="1">
                <a:tableStyleId>{5C22544A-7EE6-4342-B048-85BDC9FD1C3A}</a:tableStyleId>
              </a:tblPr>
              <a:tblGrid>
                <a:gridCol w="1264518">
                  <a:extLst>
                    <a:ext uri="{9D8B030D-6E8A-4147-A177-3AD203B41FA5}">
                      <a16:colId xmlns:a16="http://schemas.microsoft.com/office/drawing/2014/main" val="377320241"/>
                    </a:ext>
                  </a:extLst>
                </a:gridCol>
                <a:gridCol w="1208801">
                  <a:extLst>
                    <a:ext uri="{9D8B030D-6E8A-4147-A177-3AD203B41FA5}">
                      <a16:colId xmlns:a16="http://schemas.microsoft.com/office/drawing/2014/main" val="2050251467"/>
                    </a:ext>
                  </a:extLst>
                </a:gridCol>
                <a:gridCol w="1236452">
                  <a:extLst>
                    <a:ext uri="{9D8B030D-6E8A-4147-A177-3AD203B41FA5}">
                      <a16:colId xmlns:a16="http://schemas.microsoft.com/office/drawing/2014/main" val="3245480794"/>
                    </a:ext>
                  </a:extLst>
                </a:gridCol>
              </a:tblGrid>
              <a:tr h="182880">
                <a:tc>
                  <a:txBody>
                    <a:bodyPr/>
                    <a:lstStyle/>
                    <a:p>
                      <a:r>
                        <a:rPr lang="en-US" sz="1200" dirty="0" err="1"/>
                        <a:t>Firstname</a:t>
                      </a:r>
                      <a:endParaRPr lang="en-US" sz="1200" dirty="0"/>
                    </a:p>
                  </a:txBody>
                  <a:tcPr/>
                </a:tc>
                <a:tc>
                  <a:txBody>
                    <a:bodyPr/>
                    <a:lstStyle/>
                    <a:p>
                      <a:r>
                        <a:rPr lang="en-US" sz="1200" dirty="0" err="1"/>
                        <a:t>Lastname</a:t>
                      </a:r>
                      <a:endParaRPr lang="en-US" sz="1200" dirty="0"/>
                    </a:p>
                  </a:txBody>
                  <a:tcPr/>
                </a:tc>
                <a:tc>
                  <a:txBody>
                    <a:bodyPr/>
                    <a:lstStyle/>
                    <a:p>
                      <a:r>
                        <a:rPr lang="en-US" sz="1200" dirty="0"/>
                        <a:t>SSN</a:t>
                      </a:r>
                    </a:p>
                  </a:txBody>
                  <a:tcPr/>
                </a:tc>
                <a:extLst>
                  <a:ext uri="{0D108BD9-81ED-4DB2-BD59-A6C34878D82A}">
                    <a16:rowId xmlns:a16="http://schemas.microsoft.com/office/drawing/2014/main" val="417188684"/>
                  </a:ext>
                </a:extLst>
              </a:tr>
              <a:tr h="182880">
                <a:tc>
                  <a:txBody>
                    <a:bodyPr/>
                    <a:lstStyle/>
                    <a:p>
                      <a:r>
                        <a:rPr lang="en-US" sz="1200" dirty="0"/>
                        <a:t>56f6e20696e2</a:t>
                      </a:r>
                    </a:p>
                  </a:txBody>
                  <a:tcPr/>
                </a:tc>
                <a:tc>
                  <a:txBody>
                    <a:bodyPr/>
                    <a:lstStyle/>
                    <a:p>
                      <a:r>
                        <a:rPr lang="en-US" sz="1200"/>
                        <a:t>6f6e2069634</a:t>
                      </a:r>
                    </a:p>
                  </a:txBody>
                  <a:tcPr/>
                </a:tc>
                <a:tc>
                  <a:txBody>
                    <a:bodyPr/>
                    <a:lstStyle/>
                    <a:p>
                      <a:r>
                        <a:rPr lang="en-US" sz="1200" dirty="0"/>
                        <a:t>0636f6d70617</a:t>
                      </a:r>
                    </a:p>
                  </a:txBody>
                  <a:tcPr/>
                </a:tc>
                <a:extLst>
                  <a:ext uri="{0D108BD9-81ED-4DB2-BD59-A6C34878D82A}">
                    <a16:rowId xmlns:a16="http://schemas.microsoft.com/office/drawing/2014/main" val="2566558620"/>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4b177e0db1d</a:t>
                      </a:r>
                    </a:p>
                  </a:txBody>
                  <a:tcPr/>
                </a:tc>
                <a:tc>
                  <a:txBody>
                    <a:bodyPr/>
                    <a:lstStyle/>
                    <a:p>
                      <a:r>
                        <a:rPr lang="en-US" sz="1200" kern="1200" dirty="0">
                          <a:solidFill>
                            <a:schemeClr val="dk1"/>
                          </a:solidFill>
                          <a:latin typeface="+mn-lt"/>
                          <a:ea typeface="+mn-ea"/>
                          <a:cs typeface="+mn-cs"/>
                        </a:rPr>
                        <a:t>82517c9053d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9e7280c96dd</a:t>
                      </a:r>
                    </a:p>
                  </a:txBody>
                  <a:tcPr/>
                </a:tc>
                <a:extLst>
                  <a:ext uri="{0D108BD9-81ED-4DB2-BD59-A6C34878D82A}">
                    <a16:rowId xmlns:a16="http://schemas.microsoft.com/office/drawing/2014/main" val="938174357"/>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ebc4103dda7</a:t>
                      </a:r>
                    </a:p>
                  </a:txBody>
                  <a:tcPr/>
                </a:tc>
                <a:tc>
                  <a:txBody>
                    <a:bodyPr/>
                    <a:lstStyle/>
                    <a:p>
                      <a:r>
                        <a:rPr lang="en-US" sz="1200" kern="1200">
                          <a:solidFill>
                            <a:schemeClr val="dk1"/>
                          </a:solidFill>
                          <a:latin typeface="+mn-lt"/>
                          <a:ea typeface="+mn-ea"/>
                          <a:cs typeface="+mn-cs"/>
                        </a:rPr>
                        <a:t>6e206f662073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580e00857dd</a:t>
                      </a:r>
                    </a:p>
                  </a:txBody>
                  <a:tcPr/>
                </a:tc>
                <a:extLst>
                  <a:ext uri="{0D108BD9-81ED-4DB2-BD59-A6C34878D82A}">
                    <a16:rowId xmlns:a16="http://schemas.microsoft.com/office/drawing/2014/main" val="956312958"/>
                  </a:ext>
                </a:extLst>
              </a:tr>
              <a:tr h="182880">
                <a:tc>
                  <a:txBody>
                    <a:bodyPr/>
                    <a:lstStyle/>
                    <a:p>
                      <a:r>
                        <a:rPr lang="en-US" sz="1200" dirty="0"/>
                        <a:t>56f6e20696e2</a:t>
                      </a:r>
                    </a:p>
                  </a:txBody>
                  <a:tcPr/>
                </a:tc>
                <a:tc>
                  <a:txBody>
                    <a:bodyPr/>
                    <a:lstStyle/>
                    <a:p>
                      <a:r>
                        <a:rPr lang="en-US" sz="1200"/>
                        <a:t>6f6e2069634</a:t>
                      </a:r>
                    </a:p>
                  </a:txBody>
                  <a:tcPr/>
                </a:tc>
                <a:tc>
                  <a:txBody>
                    <a:bodyPr/>
                    <a:lstStyle/>
                    <a:p>
                      <a:r>
                        <a:rPr lang="en-US" sz="1200" dirty="0"/>
                        <a:t>0636f6d70617</a:t>
                      </a:r>
                    </a:p>
                  </a:txBody>
                  <a:tcPr/>
                </a:tc>
                <a:extLst>
                  <a:ext uri="{0D108BD9-81ED-4DB2-BD59-A6C34878D82A}">
                    <a16:rowId xmlns:a16="http://schemas.microsoft.com/office/drawing/2014/main" val="29023690"/>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4b177e0db1d</a:t>
                      </a:r>
                    </a:p>
                  </a:txBody>
                  <a:tcPr/>
                </a:tc>
                <a:tc>
                  <a:txBody>
                    <a:bodyPr/>
                    <a:lstStyle/>
                    <a:p>
                      <a:r>
                        <a:rPr lang="en-US" sz="1200" kern="1200" dirty="0">
                          <a:solidFill>
                            <a:schemeClr val="dk1"/>
                          </a:solidFill>
                          <a:latin typeface="+mn-lt"/>
                          <a:ea typeface="+mn-ea"/>
                          <a:cs typeface="+mn-cs"/>
                        </a:rPr>
                        <a:t>82517c9053d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9e7280c96dd</a:t>
                      </a:r>
                    </a:p>
                  </a:txBody>
                  <a:tcPr/>
                </a:tc>
                <a:extLst>
                  <a:ext uri="{0D108BD9-81ED-4DB2-BD59-A6C34878D82A}">
                    <a16:rowId xmlns:a16="http://schemas.microsoft.com/office/drawing/2014/main" val="3593134374"/>
                  </a:ext>
                </a:extLst>
              </a:tr>
            </a:tbl>
          </a:graphicData>
        </a:graphic>
      </p:graphicFrame>
      <p:sp>
        <p:nvSpPr>
          <p:cNvPr id="21" name="TextBox 20">
            <a:extLst>
              <a:ext uri="{FF2B5EF4-FFF2-40B4-BE49-F238E27FC236}">
                <a16:creationId xmlns:a16="http://schemas.microsoft.com/office/drawing/2014/main" id="{FD569AFC-08EF-2B1D-1D0C-CE370EB8A77B}"/>
              </a:ext>
            </a:extLst>
          </p:cNvPr>
          <p:cNvSpPr txBox="1"/>
          <p:nvPr/>
        </p:nvSpPr>
        <p:spPr>
          <a:xfrm>
            <a:off x="4912332" y="5283571"/>
            <a:ext cx="1449757"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Hash and upload</a:t>
            </a:r>
          </a:p>
        </p:txBody>
      </p:sp>
    </p:spTree>
    <p:extLst>
      <p:ext uri="{BB962C8B-B14F-4D97-AF65-F5344CB8AC3E}">
        <p14:creationId xmlns:p14="http://schemas.microsoft.com/office/powerpoint/2010/main" val="55319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3358-E982-3FE4-3AA9-ECA8F892CAA7}"/>
              </a:ext>
            </a:extLst>
          </p:cNvPr>
          <p:cNvSpPr>
            <a:spLocks noGrp="1"/>
          </p:cNvSpPr>
          <p:nvPr>
            <p:ph type="title"/>
          </p:nvPr>
        </p:nvSpPr>
        <p:spPr>
          <a:xfrm>
            <a:off x="273455" y="157050"/>
            <a:ext cx="11889564" cy="917575"/>
          </a:xfrm>
        </p:spPr>
        <p:txBody>
          <a:bodyPr/>
          <a:lstStyle/>
          <a:p>
            <a:r>
              <a:rPr lang="en-US" sz="4000" dirty="0"/>
              <a:t>Sensitive information classifiers in Microsoft Purview</a:t>
            </a:r>
          </a:p>
        </p:txBody>
      </p:sp>
      <p:sp>
        <p:nvSpPr>
          <p:cNvPr id="3" name="Content Placeholder 2">
            <a:extLst>
              <a:ext uri="{FF2B5EF4-FFF2-40B4-BE49-F238E27FC236}">
                <a16:creationId xmlns:a16="http://schemas.microsoft.com/office/drawing/2014/main" id="{4B0B5F0C-B757-51E3-7F71-7870FF577474}"/>
              </a:ext>
            </a:extLst>
          </p:cNvPr>
          <p:cNvSpPr>
            <a:spLocks noGrp="1"/>
          </p:cNvSpPr>
          <p:nvPr>
            <p:ph sz="quarter" idx="10"/>
          </p:nvPr>
        </p:nvSpPr>
        <p:spPr>
          <a:xfrm>
            <a:off x="611372" y="1259959"/>
            <a:ext cx="10752021" cy="5651204"/>
          </a:xfrm>
        </p:spPr>
        <p:txBody>
          <a:bodyPr>
            <a:normAutofit lnSpcReduction="10000"/>
          </a:bodyPr>
          <a:lstStyle/>
          <a:p>
            <a:pPr>
              <a:lnSpc>
                <a:spcPct val="110000"/>
              </a:lnSpc>
              <a:spcBef>
                <a:spcPts val="734"/>
              </a:spcBef>
            </a:pPr>
            <a:r>
              <a:rPr lang="en-US" sz="1600" dirty="0"/>
              <a:t>Detection of sensitive content can be done using a multitude of mechanisms:</a:t>
            </a:r>
          </a:p>
          <a:p>
            <a:pPr lvl="1">
              <a:lnSpc>
                <a:spcPct val="110000"/>
              </a:lnSpc>
              <a:spcBef>
                <a:spcPts val="734"/>
              </a:spcBef>
            </a:pPr>
            <a:r>
              <a:rPr lang="en-US" sz="1400" b="1" dirty="0"/>
              <a:t>Built-in sensitive information types in Microsoft 365 (200+)</a:t>
            </a:r>
          </a:p>
          <a:p>
            <a:pPr lvl="1">
              <a:lnSpc>
                <a:spcPct val="110000"/>
              </a:lnSpc>
              <a:spcBef>
                <a:spcPts val="734"/>
              </a:spcBef>
            </a:pPr>
            <a:r>
              <a:rPr lang="en-US" sz="1400" b="1" dirty="0"/>
              <a:t>Custom sensitive information types</a:t>
            </a:r>
          </a:p>
          <a:p>
            <a:pPr lvl="2">
              <a:lnSpc>
                <a:spcPct val="110000"/>
              </a:lnSpc>
              <a:spcBef>
                <a:spcPts val="734"/>
              </a:spcBef>
            </a:pPr>
            <a:r>
              <a:rPr lang="en-US" sz="1600" dirty="0"/>
              <a:t>Using regular expressions</a:t>
            </a:r>
          </a:p>
          <a:p>
            <a:pPr lvl="2">
              <a:lnSpc>
                <a:spcPct val="110000"/>
              </a:lnSpc>
              <a:spcBef>
                <a:spcPts val="734"/>
              </a:spcBef>
            </a:pPr>
            <a:r>
              <a:rPr lang="en-US" sz="1600" dirty="0"/>
              <a:t>Using predefined functions</a:t>
            </a:r>
          </a:p>
          <a:p>
            <a:pPr lvl="2">
              <a:lnSpc>
                <a:spcPct val="110000"/>
              </a:lnSpc>
              <a:spcBef>
                <a:spcPts val="734"/>
              </a:spcBef>
            </a:pPr>
            <a:r>
              <a:rPr lang="en-US" sz="1600" dirty="0"/>
              <a:t>Keyword dictionaries</a:t>
            </a:r>
          </a:p>
          <a:p>
            <a:pPr lvl="2">
              <a:lnSpc>
                <a:spcPct val="110000"/>
              </a:lnSpc>
              <a:spcBef>
                <a:spcPts val="734"/>
              </a:spcBef>
            </a:pPr>
            <a:r>
              <a:rPr lang="en-US" sz="1600" dirty="0"/>
              <a:t>Keyword lists</a:t>
            </a:r>
          </a:p>
          <a:p>
            <a:pPr lvl="2">
              <a:lnSpc>
                <a:spcPct val="110000"/>
              </a:lnSpc>
              <a:spcBef>
                <a:spcPts val="734"/>
              </a:spcBef>
            </a:pPr>
            <a:r>
              <a:rPr lang="en-US" sz="1600" dirty="0"/>
              <a:t>Combinations of those (e.g. main criteria plus additional evidence requirements) and built-in validators</a:t>
            </a:r>
          </a:p>
          <a:p>
            <a:pPr lvl="1">
              <a:lnSpc>
                <a:spcPct val="110000"/>
              </a:lnSpc>
              <a:spcBef>
                <a:spcPts val="734"/>
              </a:spcBef>
            </a:pPr>
            <a:r>
              <a:rPr lang="en-US" sz="1400" b="1" dirty="0"/>
              <a:t>Trainable classifiers</a:t>
            </a:r>
          </a:p>
          <a:p>
            <a:pPr lvl="1">
              <a:lnSpc>
                <a:spcPct val="110000"/>
              </a:lnSpc>
              <a:spcBef>
                <a:spcPts val="734"/>
              </a:spcBef>
            </a:pPr>
            <a:r>
              <a:rPr lang="en-US" sz="1400" b="1" dirty="0"/>
              <a:t>Pre-trained ML classifiers (40+)</a:t>
            </a:r>
          </a:p>
          <a:p>
            <a:pPr lvl="1">
              <a:lnSpc>
                <a:spcPct val="110000"/>
              </a:lnSpc>
              <a:spcBef>
                <a:spcPts val="734"/>
              </a:spcBef>
            </a:pPr>
            <a:r>
              <a:rPr lang="en-US" sz="1400" b="1" dirty="0"/>
              <a:t>Named entity recognition</a:t>
            </a:r>
          </a:p>
          <a:p>
            <a:pPr lvl="1">
              <a:lnSpc>
                <a:spcPct val="110000"/>
              </a:lnSpc>
              <a:spcBef>
                <a:spcPts val="734"/>
              </a:spcBef>
            </a:pPr>
            <a:r>
              <a:rPr lang="en-US" sz="1400" b="1" dirty="0"/>
              <a:t>Exact data matching</a:t>
            </a:r>
          </a:p>
          <a:p>
            <a:pPr lvl="1">
              <a:lnSpc>
                <a:spcPct val="110000"/>
              </a:lnSpc>
              <a:spcBef>
                <a:spcPts val="734"/>
              </a:spcBef>
            </a:pPr>
            <a:r>
              <a:rPr lang="en-US" sz="1400" b="1" dirty="0"/>
              <a:t>Form fingerprinting (for email attachments)</a:t>
            </a:r>
          </a:p>
          <a:p>
            <a:pPr lvl="1">
              <a:lnSpc>
                <a:spcPct val="110000"/>
              </a:lnSpc>
              <a:spcBef>
                <a:spcPts val="734"/>
              </a:spcBef>
            </a:pPr>
            <a:r>
              <a:rPr lang="en-US" sz="1400" dirty="0"/>
              <a:t>More coming (e.g. Advanced fingerprinting, OCR)</a:t>
            </a:r>
          </a:p>
          <a:p>
            <a:pPr>
              <a:lnSpc>
                <a:spcPct val="110000"/>
              </a:lnSpc>
              <a:spcBef>
                <a:spcPts val="734"/>
              </a:spcBef>
            </a:pPr>
            <a:r>
              <a:rPr lang="en-US" sz="1600" dirty="0"/>
              <a:t>Humans are also good at detecting sensitive content</a:t>
            </a:r>
          </a:p>
          <a:p>
            <a:pPr lvl="1">
              <a:lnSpc>
                <a:spcPct val="110000"/>
              </a:lnSpc>
              <a:spcBef>
                <a:spcPts val="734"/>
              </a:spcBef>
            </a:pPr>
            <a:r>
              <a:rPr lang="en-US" sz="1400" b="1" dirty="0"/>
              <a:t>Manually applied labels are also a form of classification</a:t>
            </a:r>
          </a:p>
          <a:p>
            <a:pPr lvl="1">
              <a:lnSpc>
                <a:spcPct val="110000"/>
              </a:lnSpc>
              <a:spcBef>
                <a:spcPts val="734"/>
              </a:spcBef>
            </a:pPr>
            <a:r>
              <a:rPr lang="en-US" sz="1400" b="1" dirty="0"/>
              <a:t>But humans are lazy</a:t>
            </a:r>
          </a:p>
        </p:txBody>
      </p:sp>
    </p:spTree>
    <p:extLst>
      <p:ext uri="{BB962C8B-B14F-4D97-AF65-F5344CB8AC3E}">
        <p14:creationId xmlns:p14="http://schemas.microsoft.com/office/powerpoint/2010/main" val="36588169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a:xfrm>
            <a:off x="0" y="0"/>
            <a:ext cx="12436475" cy="849463"/>
          </a:xfrm>
        </p:spPr>
        <p:txBody>
          <a:bodyPr/>
          <a:lstStyle/>
          <a:p>
            <a:r>
              <a:rPr lang="en-US" sz="4000" dirty="0"/>
              <a:t>(Very) advanced scenario: Parsing/splitting a column</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46511" y="1026074"/>
            <a:ext cx="11856992" cy="5946243"/>
          </a:xfrm>
        </p:spPr>
        <p:txBody>
          <a:bodyPr/>
          <a:lstStyle/>
          <a:p>
            <a:pPr marL="233149" lvl="1" indent="0">
              <a:buNone/>
            </a:pPr>
            <a:r>
              <a:rPr lang="en-US" b="1" dirty="0"/>
              <a:t>What if you have to detect complex elements such as street addresses?</a:t>
            </a:r>
          </a:p>
          <a:p>
            <a:pPr marL="233149" lvl="1" indent="0">
              <a:buNone/>
            </a:pPr>
            <a:r>
              <a:rPr lang="en-US" b="1" dirty="0"/>
              <a:t>E.g. “29833 NE 29</a:t>
            </a:r>
            <a:r>
              <a:rPr lang="en-US" b="1" baseline="30000" dirty="0"/>
              <a:t>th</a:t>
            </a:r>
            <a:r>
              <a:rPr lang="en-US" b="1" dirty="0"/>
              <a:t> St., Redmond, WA, 98052, USA”</a:t>
            </a:r>
          </a:p>
          <a:p>
            <a:pPr marL="233149" lvl="1" indent="0">
              <a:buNone/>
            </a:pPr>
            <a:r>
              <a:rPr lang="en-US" b="1" dirty="0"/>
              <a:t>Problems: </a:t>
            </a:r>
          </a:p>
          <a:p>
            <a:pPr marL="576049" lvl="1" indent="-342900">
              <a:buFont typeface="Arial" panose="020B0604020202020204" pitchFamily="34" charset="0"/>
              <a:buChar char="•"/>
            </a:pPr>
            <a:r>
              <a:rPr lang="en-US" b="1" dirty="0"/>
              <a:t>Too many different addresses to fit in a dictionary</a:t>
            </a:r>
          </a:p>
          <a:p>
            <a:pPr marL="576049" lvl="1" indent="-342900">
              <a:buFont typeface="Arial" panose="020B0604020202020204" pitchFamily="34" charset="0"/>
              <a:buChar char="•"/>
            </a:pPr>
            <a:r>
              <a:rPr lang="en-US" b="1" dirty="0"/>
              <a:t>Address might not be spelled out that same way in a document</a:t>
            </a:r>
          </a:p>
          <a:p>
            <a:pPr marL="233149" lvl="1" indent="0">
              <a:buNone/>
            </a:pPr>
            <a:r>
              <a:rPr lang="en-US" b="1" dirty="0"/>
              <a:t>Solution: </a:t>
            </a:r>
          </a:p>
          <a:p>
            <a:pPr marL="576049" lvl="1" indent="-342900">
              <a:buFont typeface="Arial" panose="020B0604020202020204" pitchFamily="34" charset="0"/>
              <a:buChar char="•"/>
            </a:pPr>
            <a:r>
              <a:rPr lang="en-US" b="1" dirty="0"/>
              <a:t>Parse the column in parts</a:t>
            </a:r>
          </a:p>
          <a:p>
            <a:pPr marL="576049" lvl="1" indent="-342900">
              <a:buFont typeface="Arial" panose="020B0604020202020204" pitchFamily="34" charset="0"/>
              <a:buChar char="•"/>
            </a:pPr>
            <a:r>
              <a:rPr lang="en-US" b="1" dirty="0"/>
              <a:t>Define SITs (dictionary or regex) for each</a:t>
            </a:r>
          </a:p>
          <a:p>
            <a:pPr marL="576049" lvl="1" indent="-342900">
              <a:buFont typeface="Arial" panose="020B0604020202020204" pitchFamily="34" charset="0"/>
              <a:buChar char="•"/>
            </a:pPr>
            <a:r>
              <a:rPr lang="en-US" b="1" dirty="0"/>
              <a:t>Define EDM columns for each based on the SIT</a:t>
            </a:r>
          </a:p>
          <a:p>
            <a:pPr marL="233149" lvl="1" indent="0">
              <a:buNone/>
            </a:pPr>
            <a:r>
              <a:rPr lang="en-US" sz="1600" b="1" dirty="0"/>
              <a:t>E.g.: </a:t>
            </a:r>
          </a:p>
          <a:p>
            <a:pPr marL="233149" lvl="1" indent="0">
              <a:buNone/>
            </a:pPr>
            <a:r>
              <a:rPr lang="en-US" sz="1600" b="1" dirty="0"/>
              <a:t>29833		→	Street number regex-based SIT</a:t>
            </a:r>
          </a:p>
          <a:p>
            <a:pPr marL="233149" lvl="1" indent="0">
              <a:buNone/>
            </a:pPr>
            <a:r>
              <a:rPr lang="en-US" sz="1600" b="1" dirty="0"/>
              <a:t>NE 29</a:t>
            </a:r>
            <a:r>
              <a:rPr lang="en-US" sz="1600" b="1" baseline="30000" dirty="0"/>
              <a:t>th</a:t>
            </a:r>
            <a:r>
              <a:rPr lang="en-US" sz="1600" b="1" dirty="0"/>
              <a:t> St.	→	Street name dictionary-based SIT (requires a match to street number and city or ZIP nearby)</a:t>
            </a:r>
          </a:p>
          <a:p>
            <a:pPr marL="233149" lvl="1" indent="0">
              <a:buNone/>
            </a:pPr>
            <a:r>
              <a:rPr lang="en-US" sz="1600" b="1" dirty="0"/>
              <a:t>Redmond	→	City name dictionary-based SIT</a:t>
            </a:r>
          </a:p>
          <a:p>
            <a:pPr marL="233149" lvl="1" indent="0">
              <a:buNone/>
            </a:pPr>
            <a:r>
              <a:rPr lang="en-US" sz="1600" b="1" dirty="0"/>
              <a:t>98052		→	Zip code regex-based SIT</a:t>
            </a:r>
          </a:p>
          <a:p>
            <a:pPr marL="233149" lvl="1" indent="0">
              <a:buNone/>
            </a:pPr>
            <a:endParaRPr lang="en-US" sz="1600" b="1" dirty="0"/>
          </a:p>
          <a:p>
            <a:pPr marL="233149" lvl="1" indent="0">
              <a:buNone/>
            </a:pPr>
            <a:r>
              <a:rPr lang="en-US" sz="1800" b="1" dirty="0"/>
              <a:t>Then create an EDM SIT pattern for “Customer street address” that uses the street name as primary evidence and a combination of the others plus some other PII as secondary (e.g. street name and number plus first name).</a:t>
            </a:r>
            <a:endParaRPr lang="en-US" sz="1600" b="1" dirty="0"/>
          </a:p>
        </p:txBody>
      </p:sp>
    </p:spTree>
    <p:extLst>
      <p:ext uri="{BB962C8B-B14F-4D97-AF65-F5344CB8AC3E}">
        <p14:creationId xmlns:p14="http://schemas.microsoft.com/office/powerpoint/2010/main" val="32178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Structured process for defining SIT patterns </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678581" y="1117514"/>
            <a:ext cx="11281109" cy="4838248"/>
          </a:xfrm>
        </p:spPr>
        <p:txBody>
          <a:bodyPr/>
          <a:lstStyle/>
          <a:p>
            <a:pPr marL="576049" lvl="1" indent="-342900">
              <a:buFont typeface="Arial" panose="020B0604020202020204" pitchFamily="34" charset="0"/>
              <a:buChar char="•"/>
            </a:pPr>
            <a:r>
              <a:rPr lang="en-US" sz="2000" dirty="0"/>
              <a:t>Start by listing all the possible combinations of the fields in a table.</a:t>
            </a:r>
          </a:p>
          <a:p>
            <a:pPr marL="791949" lvl="2" indent="-342900">
              <a:buFont typeface="Arial" panose="020B0604020202020204" pitchFamily="34" charset="0"/>
              <a:buChar char="•"/>
            </a:pPr>
            <a:r>
              <a:rPr lang="en-US" sz="1600" dirty="0"/>
              <a:t>Hide all those that have few valid values (e.g. gender, “marital status”, etc.) since they don’t add value to the detection.</a:t>
            </a:r>
          </a:p>
          <a:p>
            <a:pPr marL="791949" lvl="2" indent="-342900">
              <a:buFont typeface="Arial" panose="020B0604020202020204" pitchFamily="34" charset="0"/>
              <a:buChar char="•"/>
            </a:pPr>
            <a:r>
              <a:rPr lang="en-US" sz="1600" dirty="0"/>
              <a:t>Mark all combinations that are of interest (example below is simplified, complex conditions might require more nuanced markings).</a:t>
            </a:r>
          </a:p>
          <a:p>
            <a:pPr marL="576049" lvl="1" indent="-342900">
              <a:buFont typeface="Arial" panose="020B0604020202020204" pitchFamily="34" charset="0"/>
              <a:buChar char="•"/>
            </a:pPr>
            <a:r>
              <a:rPr lang="en-US" sz="2000" dirty="0"/>
              <a:t>Color code those rows and columns that have a structured, easy to detect format, that can be detected using a SIT.</a:t>
            </a:r>
          </a:p>
          <a:p>
            <a:pPr marL="791949" lvl="2" indent="-342900">
              <a:buFont typeface="Arial" panose="020B0604020202020204" pitchFamily="34" charset="0"/>
              <a:buChar char="•"/>
            </a:pPr>
            <a:r>
              <a:rPr lang="en-US" sz="1600" dirty="0"/>
              <a:t>Any combination that involves a colored row or column, can use that field as a primary element. You can remove any column that only has marks in colored cells.</a:t>
            </a:r>
          </a:p>
          <a:p>
            <a:pPr marL="576049" lvl="1" indent="-342900">
              <a:buFont typeface="Arial" panose="020B0604020202020204" pitchFamily="34" charset="0"/>
              <a:buChar char="•"/>
            </a:pPr>
            <a:r>
              <a:rPr lang="en-US" sz="2000" dirty="0"/>
              <a:t>If there are remaining combinations that don’t involve a colored row or column, choose the row that is simplest to identify via a dictionary or NER and flag them as well. </a:t>
            </a:r>
          </a:p>
          <a:p>
            <a:pPr marL="791949" lvl="2" indent="-342900">
              <a:buFont typeface="Arial" panose="020B0604020202020204" pitchFamily="34" charset="0"/>
              <a:buChar char="•"/>
            </a:pPr>
            <a:r>
              <a:rPr lang="en-US" sz="1600" dirty="0"/>
              <a:t>Mark all the combinations involved as covered by using that column as primary element.</a:t>
            </a:r>
          </a:p>
          <a:p>
            <a:pPr marL="576049" lvl="1" indent="-342900">
              <a:buFont typeface="Arial" panose="020B0604020202020204" pitchFamily="34" charset="0"/>
              <a:buChar char="•"/>
            </a:pPr>
            <a:r>
              <a:rPr lang="en-US" sz="2000" dirty="0"/>
              <a:t>Repeat the last step until there are no combinations not covered by a primary element that can be detected via a SIT.</a:t>
            </a:r>
          </a:p>
          <a:p>
            <a:pPr marL="791949" lvl="2" indent="-342900">
              <a:buFont typeface="Arial" panose="020B0604020202020204" pitchFamily="34" charset="0"/>
              <a:buChar char="•"/>
            </a:pPr>
            <a:endParaRPr lang="en-US" sz="1600" dirty="0"/>
          </a:p>
          <a:p>
            <a:pPr marL="791949" lvl="2" indent="-342900">
              <a:buFont typeface="Arial" panose="020B0604020202020204" pitchFamily="34" charset="0"/>
              <a:buChar char="•"/>
            </a:pPr>
            <a:endParaRPr lang="en-US" sz="1600" dirty="0"/>
          </a:p>
          <a:p>
            <a:pPr marL="576049" lvl="1" indent="-342900">
              <a:buFont typeface="Arial" panose="020B0604020202020204" pitchFamily="34" charset="0"/>
              <a:buChar char="•"/>
            </a:pPr>
            <a:endParaRPr lang="en-US" sz="2000" dirty="0"/>
          </a:p>
        </p:txBody>
      </p:sp>
      <p:graphicFrame>
        <p:nvGraphicFramePr>
          <p:cNvPr id="4" name="Table 3">
            <a:extLst>
              <a:ext uri="{FF2B5EF4-FFF2-40B4-BE49-F238E27FC236}">
                <a16:creationId xmlns:a16="http://schemas.microsoft.com/office/drawing/2014/main" id="{35233109-AE18-72E0-20F1-135675424A36}"/>
              </a:ext>
            </a:extLst>
          </p:cNvPr>
          <p:cNvGraphicFramePr>
            <a:graphicFrameLocks noGrp="1"/>
          </p:cNvGraphicFramePr>
          <p:nvPr>
            <p:extLst>
              <p:ext uri="{D42A27DB-BD31-4B8C-83A1-F6EECF244321}">
                <p14:modId xmlns:p14="http://schemas.microsoft.com/office/powerpoint/2010/main" val="4018666764"/>
              </p:ext>
            </p:extLst>
          </p:nvPr>
        </p:nvGraphicFramePr>
        <p:xfrm>
          <a:off x="2616127" y="5074619"/>
          <a:ext cx="7302500" cy="1606868"/>
        </p:xfrm>
        <a:graphic>
          <a:graphicData uri="http://schemas.openxmlformats.org/drawingml/2006/table">
            <a:tbl>
              <a:tblPr>
                <a:tableStyleId>{5C22544A-7EE6-4342-B048-85BDC9FD1C3A}</a:tableStyleId>
              </a:tblPr>
              <a:tblGrid>
                <a:gridCol w="1144990">
                  <a:extLst>
                    <a:ext uri="{9D8B030D-6E8A-4147-A177-3AD203B41FA5}">
                      <a16:colId xmlns:a16="http://schemas.microsoft.com/office/drawing/2014/main" val="1641867945"/>
                    </a:ext>
                  </a:extLst>
                </a:gridCol>
                <a:gridCol w="851140">
                  <a:extLst>
                    <a:ext uri="{9D8B030D-6E8A-4147-A177-3AD203B41FA5}">
                      <a16:colId xmlns:a16="http://schemas.microsoft.com/office/drawing/2014/main" val="3755135396"/>
                    </a:ext>
                  </a:extLst>
                </a:gridCol>
                <a:gridCol w="797870">
                  <a:extLst>
                    <a:ext uri="{9D8B030D-6E8A-4147-A177-3AD203B41FA5}">
                      <a16:colId xmlns:a16="http://schemas.microsoft.com/office/drawing/2014/main" val="3273375125"/>
                    </a:ext>
                  </a:extLst>
                </a:gridCol>
                <a:gridCol w="901700">
                  <a:extLst>
                    <a:ext uri="{9D8B030D-6E8A-4147-A177-3AD203B41FA5}">
                      <a16:colId xmlns:a16="http://schemas.microsoft.com/office/drawing/2014/main" val="1482939310"/>
                    </a:ext>
                  </a:extLst>
                </a:gridCol>
                <a:gridCol w="901700">
                  <a:extLst>
                    <a:ext uri="{9D8B030D-6E8A-4147-A177-3AD203B41FA5}">
                      <a16:colId xmlns:a16="http://schemas.microsoft.com/office/drawing/2014/main" val="680842051"/>
                    </a:ext>
                  </a:extLst>
                </a:gridCol>
                <a:gridCol w="901700">
                  <a:extLst>
                    <a:ext uri="{9D8B030D-6E8A-4147-A177-3AD203B41FA5}">
                      <a16:colId xmlns:a16="http://schemas.microsoft.com/office/drawing/2014/main" val="2360112243"/>
                    </a:ext>
                  </a:extLst>
                </a:gridCol>
                <a:gridCol w="901700">
                  <a:extLst>
                    <a:ext uri="{9D8B030D-6E8A-4147-A177-3AD203B41FA5}">
                      <a16:colId xmlns:a16="http://schemas.microsoft.com/office/drawing/2014/main" val="3982583020"/>
                    </a:ext>
                  </a:extLst>
                </a:gridCol>
                <a:gridCol w="901700">
                  <a:extLst>
                    <a:ext uri="{9D8B030D-6E8A-4147-A177-3AD203B41FA5}">
                      <a16:colId xmlns:a16="http://schemas.microsoft.com/office/drawing/2014/main" val="4060089103"/>
                    </a:ext>
                  </a:extLst>
                </a:gridCol>
              </a:tblGrid>
              <a:tr h="180975">
                <a:tc>
                  <a:txBody>
                    <a:bodyPr/>
                    <a:lstStyle/>
                    <a:p>
                      <a:pPr algn="l" fontAlgn="b"/>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a:effectLst/>
                        </a:rPr>
                        <a:t>First name</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a:effectLst/>
                        </a:rPr>
                        <a:t>National ID</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a:effectLst/>
                        </a:rPr>
                        <a:t>Account #</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Drivers license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a:effectLst/>
                        </a:rPr>
                        <a:t>Street Address</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83235489"/>
                  </a:ext>
                </a:extLst>
              </a:tr>
              <a:tr h="180975">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06586966"/>
                  </a:ext>
                </a:extLst>
              </a:tr>
              <a:tr h="180975">
                <a:tc>
                  <a:txBody>
                    <a:bodyPr/>
                    <a:lstStyle/>
                    <a:p>
                      <a:pPr algn="l" fontAlgn="b"/>
                      <a:r>
                        <a:rPr lang="en-US" sz="1100" b="1" u="none" strike="noStrike" dirty="0">
                          <a:effectLst/>
                        </a:rPr>
                        <a:t>First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99966140"/>
                  </a:ext>
                </a:extLst>
              </a:tr>
              <a:tr h="180975">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715217666"/>
                  </a:ext>
                </a:extLst>
              </a:tr>
              <a:tr h="180975">
                <a:tc>
                  <a:txBody>
                    <a:bodyPr/>
                    <a:lstStyle/>
                    <a:p>
                      <a:pPr algn="l" fontAlgn="b"/>
                      <a:r>
                        <a:rPr lang="en-US" sz="1100" b="1" u="none" strike="noStrike" dirty="0">
                          <a:effectLst/>
                        </a:rPr>
                        <a:t>Account number</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228622363"/>
                  </a:ext>
                </a:extLst>
              </a:tr>
              <a:tr h="180975">
                <a:tc>
                  <a:txBody>
                    <a:bodyPr/>
                    <a:lstStyle/>
                    <a:p>
                      <a:pPr algn="l" fontAlgn="b"/>
                      <a:r>
                        <a:rPr lang="en-US" sz="1100" b="1" u="none" strike="noStrike" dirty="0">
                          <a:effectLst/>
                        </a:rPr>
                        <a:t>Drivers license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607260605"/>
                  </a:ext>
                </a:extLst>
              </a:tr>
              <a:tr h="180975">
                <a:tc>
                  <a:txBody>
                    <a:bodyPr/>
                    <a:lstStyle/>
                    <a:p>
                      <a:pPr algn="l" fontAlgn="b"/>
                      <a:r>
                        <a:rPr lang="en-US" sz="1100" b="1" u="none" strike="noStrike" dirty="0">
                          <a:effectLst/>
                        </a:rPr>
                        <a:t>Street Address</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681142087"/>
                  </a:ext>
                </a:extLst>
              </a:tr>
              <a:tr h="180975">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32236423"/>
                  </a:ext>
                </a:extLst>
              </a:tr>
            </a:tbl>
          </a:graphicData>
        </a:graphic>
      </p:graphicFrame>
      <p:graphicFrame>
        <p:nvGraphicFramePr>
          <p:cNvPr id="10" name="Table 9">
            <a:extLst>
              <a:ext uri="{FF2B5EF4-FFF2-40B4-BE49-F238E27FC236}">
                <a16:creationId xmlns:a16="http://schemas.microsoft.com/office/drawing/2014/main" id="{2ADA460B-BDCD-E759-9BE8-0440085F48D4}"/>
              </a:ext>
            </a:extLst>
          </p:cNvPr>
          <p:cNvGraphicFramePr>
            <a:graphicFrameLocks noGrp="1"/>
          </p:cNvGraphicFramePr>
          <p:nvPr>
            <p:extLst>
              <p:ext uri="{D42A27DB-BD31-4B8C-83A1-F6EECF244321}">
                <p14:modId xmlns:p14="http://schemas.microsoft.com/office/powerpoint/2010/main" val="1200507412"/>
              </p:ext>
            </p:extLst>
          </p:nvPr>
        </p:nvGraphicFramePr>
        <p:xfrm>
          <a:off x="2616127" y="5074098"/>
          <a:ext cx="7302500" cy="1606868"/>
        </p:xfrm>
        <a:graphic>
          <a:graphicData uri="http://schemas.openxmlformats.org/drawingml/2006/table">
            <a:tbl>
              <a:tblPr>
                <a:tableStyleId>{5C22544A-7EE6-4342-B048-85BDC9FD1C3A}</a:tableStyleId>
              </a:tblPr>
              <a:tblGrid>
                <a:gridCol w="1144990">
                  <a:extLst>
                    <a:ext uri="{9D8B030D-6E8A-4147-A177-3AD203B41FA5}">
                      <a16:colId xmlns:a16="http://schemas.microsoft.com/office/drawing/2014/main" val="1641867945"/>
                    </a:ext>
                  </a:extLst>
                </a:gridCol>
                <a:gridCol w="851140">
                  <a:extLst>
                    <a:ext uri="{9D8B030D-6E8A-4147-A177-3AD203B41FA5}">
                      <a16:colId xmlns:a16="http://schemas.microsoft.com/office/drawing/2014/main" val="3755135396"/>
                    </a:ext>
                  </a:extLst>
                </a:gridCol>
                <a:gridCol w="797870">
                  <a:extLst>
                    <a:ext uri="{9D8B030D-6E8A-4147-A177-3AD203B41FA5}">
                      <a16:colId xmlns:a16="http://schemas.microsoft.com/office/drawing/2014/main" val="3273375125"/>
                    </a:ext>
                  </a:extLst>
                </a:gridCol>
                <a:gridCol w="901700">
                  <a:extLst>
                    <a:ext uri="{9D8B030D-6E8A-4147-A177-3AD203B41FA5}">
                      <a16:colId xmlns:a16="http://schemas.microsoft.com/office/drawing/2014/main" val="1482939310"/>
                    </a:ext>
                  </a:extLst>
                </a:gridCol>
                <a:gridCol w="901700">
                  <a:extLst>
                    <a:ext uri="{9D8B030D-6E8A-4147-A177-3AD203B41FA5}">
                      <a16:colId xmlns:a16="http://schemas.microsoft.com/office/drawing/2014/main" val="680842051"/>
                    </a:ext>
                  </a:extLst>
                </a:gridCol>
                <a:gridCol w="901700">
                  <a:extLst>
                    <a:ext uri="{9D8B030D-6E8A-4147-A177-3AD203B41FA5}">
                      <a16:colId xmlns:a16="http://schemas.microsoft.com/office/drawing/2014/main" val="2360112243"/>
                    </a:ext>
                  </a:extLst>
                </a:gridCol>
                <a:gridCol w="901700">
                  <a:extLst>
                    <a:ext uri="{9D8B030D-6E8A-4147-A177-3AD203B41FA5}">
                      <a16:colId xmlns:a16="http://schemas.microsoft.com/office/drawing/2014/main" val="3982583020"/>
                    </a:ext>
                  </a:extLst>
                </a:gridCol>
                <a:gridCol w="901700">
                  <a:extLst>
                    <a:ext uri="{9D8B030D-6E8A-4147-A177-3AD203B41FA5}">
                      <a16:colId xmlns:a16="http://schemas.microsoft.com/office/drawing/2014/main" val="4060089103"/>
                    </a:ext>
                  </a:extLst>
                </a:gridCol>
              </a:tblGrid>
              <a:tr h="180975">
                <a:tc>
                  <a:txBody>
                    <a:bodyPr/>
                    <a:lstStyle/>
                    <a:p>
                      <a:pPr algn="l" fontAlgn="b"/>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a:effectLst/>
                        </a:rPr>
                        <a:t>First name</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Account #</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Drivers license</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Street Address</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83235489"/>
                  </a:ext>
                </a:extLst>
              </a:tr>
              <a:tr h="180975">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06586966"/>
                  </a:ext>
                </a:extLst>
              </a:tr>
              <a:tr h="180975">
                <a:tc>
                  <a:txBody>
                    <a:bodyPr/>
                    <a:lstStyle/>
                    <a:p>
                      <a:pPr algn="l" fontAlgn="b"/>
                      <a:r>
                        <a:rPr lang="en-US" sz="1100" b="1" u="none" strike="noStrike" dirty="0">
                          <a:effectLst/>
                        </a:rPr>
                        <a:t>First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99966140"/>
                  </a:ext>
                </a:extLst>
              </a:tr>
              <a:tr h="180975">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3715217666"/>
                  </a:ext>
                </a:extLst>
              </a:tr>
              <a:tr h="180975">
                <a:tc>
                  <a:txBody>
                    <a:bodyPr/>
                    <a:lstStyle/>
                    <a:p>
                      <a:pPr algn="l" fontAlgn="b"/>
                      <a:r>
                        <a:rPr lang="en-US" sz="1100" b="1" u="none" strike="noStrike" dirty="0">
                          <a:effectLst/>
                        </a:rPr>
                        <a:t>Account number</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1228622363"/>
                  </a:ext>
                </a:extLst>
              </a:tr>
              <a:tr h="180975">
                <a:tc>
                  <a:txBody>
                    <a:bodyPr/>
                    <a:lstStyle/>
                    <a:p>
                      <a:pPr algn="l" fontAlgn="b"/>
                      <a:r>
                        <a:rPr lang="en-US" sz="1100" b="1" u="none" strike="noStrike" dirty="0">
                          <a:effectLst/>
                        </a:rPr>
                        <a:t>Drivers license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 </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607260605"/>
                  </a:ext>
                </a:extLst>
              </a:tr>
              <a:tr h="180975">
                <a:tc>
                  <a:txBody>
                    <a:bodyPr/>
                    <a:lstStyle/>
                    <a:p>
                      <a:pPr algn="l" fontAlgn="b"/>
                      <a:r>
                        <a:rPr lang="en-US" sz="1100" b="1" u="none" strike="noStrike" dirty="0">
                          <a:effectLst/>
                        </a:rPr>
                        <a:t>Street Address</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681142087"/>
                  </a:ext>
                </a:extLst>
              </a:tr>
              <a:tr h="180975">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32236423"/>
                  </a:ext>
                </a:extLst>
              </a:tr>
            </a:tbl>
          </a:graphicData>
        </a:graphic>
      </p:graphicFrame>
      <p:graphicFrame>
        <p:nvGraphicFramePr>
          <p:cNvPr id="14" name="Table 13">
            <a:extLst>
              <a:ext uri="{FF2B5EF4-FFF2-40B4-BE49-F238E27FC236}">
                <a16:creationId xmlns:a16="http://schemas.microsoft.com/office/drawing/2014/main" id="{034F47B6-2F47-5278-DD5E-B388537C2DFA}"/>
              </a:ext>
            </a:extLst>
          </p:cNvPr>
          <p:cNvGraphicFramePr>
            <a:graphicFrameLocks noGrp="1"/>
          </p:cNvGraphicFramePr>
          <p:nvPr>
            <p:extLst>
              <p:ext uri="{D42A27DB-BD31-4B8C-83A1-F6EECF244321}">
                <p14:modId xmlns:p14="http://schemas.microsoft.com/office/powerpoint/2010/main" val="1703037422"/>
              </p:ext>
            </p:extLst>
          </p:nvPr>
        </p:nvGraphicFramePr>
        <p:xfrm>
          <a:off x="2616127" y="5073577"/>
          <a:ext cx="7302500" cy="1606868"/>
        </p:xfrm>
        <a:graphic>
          <a:graphicData uri="http://schemas.openxmlformats.org/drawingml/2006/table">
            <a:tbl>
              <a:tblPr>
                <a:tableStyleId>{5C22544A-7EE6-4342-B048-85BDC9FD1C3A}</a:tableStyleId>
              </a:tblPr>
              <a:tblGrid>
                <a:gridCol w="1144990">
                  <a:extLst>
                    <a:ext uri="{9D8B030D-6E8A-4147-A177-3AD203B41FA5}">
                      <a16:colId xmlns:a16="http://schemas.microsoft.com/office/drawing/2014/main" val="1641867945"/>
                    </a:ext>
                  </a:extLst>
                </a:gridCol>
                <a:gridCol w="851140">
                  <a:extLst>
                    <a:ext uri="{9D8B030D-6E8A-4147-A177-3AD203B41FA5}">
                      <a16:colId xmlns:a16="http://schemas.microsoft.com/office/drawing/2014/main" val="3755135396"/>
                    </a:ext>
                  </a:extLst>
                </a:gridCol>
                <a:gridCol w="797870">
                  <a:extLst>
                    <a:ext uri="{9D8B030D-6E8A-4147-A177-3AD203B41FA5}">
                      <a16:colId xmlns:a16="http://schemas.microsoft.com/office/drawing/2014/main" val="3273375125"/>
                    </a:ext>
                  </a:extLst>
                </a:gridCol>
                <a:gridCol w="901700">
                  <a:extLst>
                    <a:ext uri="{9D8B030D-6E8A-4147-A177-3AD203B41FA5}">
                      <a16:colId xmlns:a16="http://schemas.microsoft.com/office/drawing/2014/main" val="1482939310"/>
                    </a:ext>
                  </a:extLst>
                </a:gridCol>
                <a:gridCol w="901700">
                  <a:extLst>
                    <a:ext uri="{9D8B030D-6E8A-4147-A177-3AD203B41FA5}">
                      <a16:colId xmlns:a16="http://schemas.microsoft.com/office/drawing/2014/main" val="680842051"/>
                    </a:ext>
                  </a:extLst>
                </a:gridCol>
                <a:gridCol w="901700">
                  <a:extLst>
                    <a:ext uri="{9D8B030D-6E8A-4147-A177-3AD203B41FA5}">
                      <a16:colId xmlns:a16="http://schemas.microsoft.com/office/drawing/2014/main" val="2360112243"/>
                    </a:ext>
                  </a:extLst>
                </a:gridCol>
                <a:gridCol w="901700">
                  <a:extLst>
                    <a:ext uri="{9D8B030D-6E8A-4147-A177-3AD203B41FA5}">
                      <a16:colId xmlns:a16="http://schemas.microsoft.com/office/drawing/2014/main" val="3982583020"/>
                    </a:ext>
                  </a:extLst>
                </a:gridCol>
                <a:gridCol w="901700">
                  <a:extLst>
                    <a:ext uri="{9D8B030D-6E8A-4147-A177-3AD203B41FA5}">
                      <a16:colId xmlns:a16="http://schemas.microsoft.com/office/drawing/2014/main" val="4060089103"/>
                    </a:ext>
                  </a:extLst>
                </a:gridCol>
              </a:tblGrid>
              <a:tr h="180975">
                <a:tc>
                  <a:txBody>
                    <a:bodyPr/>
                    <a:lstStyle/>
                    <a:p>
                      <a:pPr algn="l" fontAlgn="b"/>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l" fontAlgn="b"/>
                      <a:r>
                        <a:rPr lang="en-US" sz="1100" b="1" u="none" strike="noStrike">
                          <a:effectLst/>
                        </a:rPr>
                        <a:t>First name</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Account #</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Drivers license</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Street Address</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83235489"/>
                  </a:ext>
                </a:extLst>
              </a:tr>
              <a:tr h="180975">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extLst>
                  <a:ext uri="{0D108BD9-81ED-4DB2-BD59-A6C34878D82A}">
                    <a16:rowId xmlns:a16="http://schemas.microsoft.com/office/drawing/2014/main" val="2706586966"/>
                  </a:ext>
                </a:extLst>
              </a:tr>
              <a:tr h="180975">
                <a:tc>
                  <a:txBody>
                    <a:bodyPr/>
                    <a:lstStyle/>
                    <a:p>
                      <a:pPr algn="l" fontAlgn="b"/>
                      <a:r>
                        <a:rPr lang="en-US" sz="1100" b="1" u="none" strike="noStrike" dirty="0">
                          <a:effectLst/>
                        </a:rPr>
                        <a:t>First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99966140"/>
                  </a:ext>
                </a:extLst>
              </a:tr>
              <a:tr h="180975">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3715217666"/>
                  </a:ext>
                </a:extLst>
              </a:tr>
              <a:tr h="180975">
                <a:tc>
                  <a:txBody>
                    <a:bodyPr/>
                    <a:lstStyle/>
                    <a:p>
                      <a:pPr algn="l" fontAlgn="b"/>
                      <a:r>
                        <a:rPr lang="en-US" sz="1100" b="1" u="none" strike="noStrike" dirty="0">
                          <a:effectLst/>
                        </a:rPr>
                        <a:t>Account number</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1228622363"/>
                  </a:ext>
                </a:extLst>
              </a:tr>
              <a:tr h="180975">
                <a:tc>
                  <a:txBody>
                    <a:bodyPr/>
                    <a:lstStyle/>
                    <a:p>
                      <a:pPr algn="l" fontAlgn="b"/>
                      <a:r>
                        <a:rPr lang="en-US" sz="1100" b="1" u="none" strike="noStrike" dirty="0">
                          <a:effectLst/>
                        </a:rPr>
                        <a:t>Drivers license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 </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607260605"/>
                  </a:ext>
                </a:extLst>
              </a:tr>
              <a:tr h="180975">
                <a:tc>
                  <a:txBody>
                    <a:bodyPr/>
                    <a:lstStyle/>
                    <a:p>
                      <a:pPr algn="l" fontAlgn="b"/>
                      <a:r>
                        <a:rPr lang="en-US" sz="1100" b="1" u="none" strike="noStrike" dirty="0">
                          <a:effectLst/>
                        </a:rPr>
                        <a:t>Street Address</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681142087"/>
                  </a:ext>
                </a:extLst>
              </a:tr>
              <a:tr h="180975">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X</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32236423"/>
                  </a:ext>
                </a:extLst>
              </a:tr>
            </a:tbl>
          </a:graphicData>
        </a:graphic>
      </p:graphicFrame>
      <p:graphicFrame>
        <p:nvGraphicFramePr>
          <p:cNvPr id="18" name="Table 17">
            <a:extLst>
              <a:ext uri="{FF2B5EF4-FFF2-40B4-BE49-F238E27FC236}">
                <a16:creationId xmlns:a16="http://schemas.microsoft.com/office/drawing/2014/main" id="{F268DB1D-AFD7-4287-D3A4-6115AD8B7951}"/>
              </a:ext>
            </a:extLst>
          </p:cNvPr>
          <p:cNvGraphicFramePr>
            <a:graphicFrameLocks noGrp="1"/>
          </p:cNvGraphicFramePr>
          <p:nvPr>
            <p:extLst>
              <p:ext uri="{D42A27DB-BD31-4B8C-83A1-F6EECF244321}">
                <p14:modId xmlns:p14="http://schemas.microsoft.com/office/powerpoint/2010/main" val="433404271"/>
              </p:ext>
            </p:extLst>
          </p:nvPr>
        </p:nvGraphicFramePr>
        <p:xfrm>
          <a:off x="2616127" y="5073577"/>
          <a:ext cx="7302500" cy="1606868"/>
        </p:xfrm>
        <a:graphic>
          <a:graphicData uri="http://schemas.openxmlformats.org/drawingml/2006/table">
            <a:tbl>
              <a:tblPr>
                <a:tableStyleId>{5C22544A-7EE6-4342-B048-85BDC9FD1C3A}</a:tableStyleId>
              </a:tblPr>
              <a:tblGrid>
                <a:gridCol w="1144990">
                  <a:extLst>
                    <a:ext uri="{9D8B030D-6E8A-4147-A177-3AD203B41FA5}">
                      <a16:colId xmlns:a16="http://schemas.microsoft.com/office/drawing/2014/main" val="1641867945"/>
                    </a:ext>
                  </a:extLst>
                </a:gridCol>
                <a:gridCol w="851140">
                  <a:extLst>
                    <a:ext uri="{9D8B030D-6E8A-4147-A177-3AD203B41FA5}">
                      <a16:colId xmlns:a16="http://schemas.microsoft.com/office/drawing/2014/main" val="3755135396"/>
                    </a:ext>
                  </a:extLst>
                </a:gridCol>
                <a:gridCol w="797870">
                  <a:extLst>
                    <a:ext uri="{9D8B030D-6E8A-4147-A177-3AD203B41FA5}">
                      <a16:colId xmlns:a16="http://schemas.microsoft.com/office/drawing/2014/main" val="3273375125"/>
                    </a:ext>
                  </a:extLst>
                </a:gridCol>
                <a:gridCol w="901700">
                  <a:extLst>
                    <a:ext uri="{9D8B030D-6E8A-4147-A177-3AD203B41FA5}">
                      <a16:colId xmlns:a16="http://schemas.microsoft.com/office/drawing/2014/main" val="1482939310"/>
                    </a:ext>
                  </a:extLst>
                </a:gridCol>
                <a:gridCol w="901700">
                  <a:extLst>
                    <a:ext uri="{9D8B030D-6E8A-4147-A177-3AD203B41FA5}">
                      <a16:colId xmlns:a16="http://schemas.microsoft.com/office/drawing/2014/main" val="680842051"/>
                    </a:ext>
                  </a:extLst>
                </a:gridCol>
                <a:gridCol w="901700">
                  <a:extLst>
                    <a:ext uri="{9D8B030D-6E8A-4147-A177-3AD203B41FA5}">
                      <a16:colId xmlns:a16="http://schemas.microsoft.com/office/drawing/2014/main" val="2360112243"/>
                    </a:ext>
                  </a:extLst>
                </a:gridCol>
                <a:gridCol w="901700">
                  <a:extLst>
                    <a:ext uri="{9D8B030D-6E8A-4147-A177-3AD203B41FA5}">
                      <a16:colId xmlns:a16="http://schemas.microsoft.com/office/drawing/2014/main" val="3982583020"/>
                    </a:ext>
                  </a:extLst>
                </a:gridCol>
                <a:gridCol w="901700">
                  <a:extLst>
                    <a:ext uri="{9D8B030D-6E8A-4147-A177-3AD203B41FA5}">
                      <a16:colId xmlns:a16="http://schemas.microsoft.com/office/drawing/2014/main" val="4060089103"/>
                    </a:ext>
                  </a:extLst>
                </a:gridCol>
              </a:tblGrid>
              <a:tr h="180975">
                <a:tc>
                  <a:txBody>
                    <a:bodyPr/>
                    <a:lstStyle/>
                    <a:p>
                      <a:pPr algn="l" fontAlgn="b"/>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l" fontAlgn="b"/>
                      <a:r>
                        <a:rPr lang="en-US" sz="1100" b="1" u="none" strike="noStrike">
                          <a:effectLst/>
                        </a:rPr>
                        <a:t>First name</a:t>
                      </a:r>
                      <a:endParaRPr lang="en-US" sz="11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Account #</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a:effectLst/>
                        </a:rPr>
                        <a:t>Drivers license</a:t>
                      </a:r>
                      <a:endParaRPr lang="en-US" sz="1100" b="1" i="0" u="none" strike="noStrike">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l" fontAlgn="b"/>
                      <a:r>
                        <a:rPr lang="en-US" sz="1100" b="1" u="none" strike="noStrike" dirty="0">
                          <a:effectLst/>
                        </a:rPr>
                        <a:t>Street Address</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C000"/>
                    </a:solidFill>
                  </a:tcPr>
                </a:tc>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83235489"/>
                  </a:ext>
                </a:extLst>
              </a:tr>
              <a:tr h="180975">
                <a:tc>
                  <a:txBody>
                    <a:bodyPr/>
                    <a:lstStyle/>
                    <a:p>
                      <a:pPr algn="l" fontAlgn="b"/>
                      <a:r>
                        <a:rPr lang="en-US" sz="1100" b="1" u="none" strike="noStrike" dirty="0">
                          <a:effectLst/>
                        </a:rPr>
                        <a:t>Last name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extLst>
                  <a:ext uri="{0D108BD9-81ED-4DB2-BD59-A6C34878D82A}">
                    <a16:rowId xmlns:a16="http://schemas.microsoft.com/office/drawing/2014/main" val="2706586966"/>
                  </a:ext>
                </a:extLst>
              </a:tr>
              <a:tr h="180975">
                <a:tc>
                  <a:txBody>
                    <a:bodyPr/>
                    <a:lstStyle/>
                    <a:p>
                      <a:pPr algn="l" fontAlgn="b"/>
                      <a:r>
                        <a:rPr lang="en-US" sz="1100" b="1" u="none" strike="noStrike" dirty="0">
                          <a:effectLst/>
                        </a:rPr>
                        <a:t>First name</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99966140"/>
                  </a:ext>
                </a:extLst>
              </a:tr>
              <a:tr h="180975">
                <a:tc>
                  <a:txBody>
                    <a:bodyPr/>
                    <a:lstStyle/>
                    <a:p>
                      <a:pPr algn="l" fontAlgn="b"/>
                      <a:r>
                        <a:rPr lang="en-US" sz="1100" b="1" u="none" strike="noStrike" dirty="0">
                          <a:effectLst/>
                        </a:rPr>
                        <a:t>National ID</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3715217666"/>
                  </a:ext>
                </a:extLst>
              </a:tr>
              <a:tr h="180975">
                <a:tc>
                  <a:txBody>
                    <a:bodyPr/>
                    <a:lstStyle/>
                    <a:p>
                      <a:pPr algn="l" fontAlgn="b"/>
                      <a:r>
                        <a:rPr lang="en-US" sz="1100" b="1" u="none" strike="noStrike" dirty="0">
                          <a:effectLst/>
                        </a:rPr>
                        <a:t>Account number</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 </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1228622363"/>
                  </a:ext>
                </a:extLst>
              </a:tr>
              <a:tr h="180975">
                <a:tc>
                  <a:txBody>
                    <a:bodyPr/>
                    <a:lstStyle/>
                    <a:p>
                      <a:pPr algn="l" fontAlgn="b"/>
                      <a:r>
                        <a:rPr lang="en-US" sz="1100" b="1" u="none" strike="noStrike" dirty="0">
                          <a:effectLst/>
                        </a:rPr>
                        <a:t>Drivers license</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 </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extLst>
                  <a:ext uri="{0D108BD9-81ED-4DB2-BD59-A6C34878D82A}">
                    <a16:rowId xmlns:a16="http://schemas.microsoft.com/office/drawing/2014/main" val="607260605"/>
                  </a:ext>
                </a:extLst>
              </a:tr>
              <a:tr h="180975">
                <a:tc>
                  <a:txBody>
                    <a:bodyPr/>
                    <a:lstStyle/>
                    <a:p>
                      <a:pPr algn="l" fontAlgn="b"/>
                      <a:r>
                        <a:rPr lang="en-US" sz="1100" b="1" u="none" strike="noStrike" dirty="0">
                          <a:effectLst/>
                        </a:rPr>
                        <a:t>Street Address</a:t>
                      </a:r>
                      <a:endParaRPr lang="en-US" sz="1100" b="1" i="0" u="none" strike="noStrike" dirty="0">
                        <a:solidFill>
                          <a:srgbClr val="000000"/>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C00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C000"/>
                    </a:solidFill>
                  </a:tcPr>
                </a:tc>
                <a:extLst>
                  <a:ext uri="{0D108BD9-81ED-4DB2-BD59-A6C34878D82A}">
                    <a16:rowId xmlns:a16="http://schemas.microsoft.com/office/drawing/2014/main" val="2681142087"/>
                  </a:ext>
                </a:extLst>
              </a:tr>
              <a:tr h="180975">
                <a:tc>
                  <a:txBody>
                    <a:bodyPr/>
                    <a:lstStyle/>
                    <a:p>
                      <a:pPr algn="l" fontAlgn="b"/>
                      <a:r>
                        <a:rPr lang="en-US" sz="1100" b="1" u="none" strike="noStrike" dirty="0">
                          <a:effectLst/>
                        </a:rPr>
                        <a:t>Date of birth</a:t>
                      </a:r>
                      <a:endParaRPr lang="en-US" sz="11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FFFF00"/>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a:solidFill>
                            <a:schemeClr val="bg2">
                              <a:lumMod val="75000"/>
                            </a:schemeClr>
                          </a:solidFill>
                          <a:effectLst/>
                        </a:rPr>
                        <a:t>X</a:t>
                      </a:r>
                      <a:endParaRPr lang="en-US" sz="1100" b="0" i="0" u="none" strike="noStrike">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r>
                        <a:rPr lang="en-US" sz="1100" u="none" strike="noStrike" dirty="0">
                          <a:solidFill>
                            <a:schemeClr val="bg2">
                              <a:lumMod val="75000"/>
                            </a:schemeClr>
                          </a:solidFill>
                          <a:effectLst/>
                        </a:rPr>
                        <a:t>X</a:t>
                      </a:r>
                      <a:endParaRPr lang="en-US" sz="1100" b="0" i="0" u="none" strike="noStrike" dirty="0">
                        <a:solidFill>
                          <a:schemeClr val="bg2">
                            <a:lumMod val="75000"/>
                          </a:schemeClr>
                        </a:solidFill>
                        <a:effectLst/>
                        <a:latin typeface="Calibri" panose="020F0502020204030204" pitchFamily="34" charset="0"/>
                      </a:endParaRPr>
                    </a:p>
                  </a:txBody>
                  <a:tcPr marL="4763" marR="4763" marT="4763" marB="0" anchor="b">
                    <a:solidFill>
                      <a:srgbClr val="92D050"/>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4763" marR="4763" marT="4763" marB="0" anchor="b">
                    <a:solidFill>
                      <a:srgbClr val="FFC000"/>
                    </a:solidFill>
                  </a:tcPr>
                </a:tc>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32236423"/>
                  </a:ext>
                </a:extLst>
              </a:tr>
            </a:tbl>
          </a:graphicData>
        </a:graphic>
      </p:graphicFrame>
    </p:spTree>
    <p:extLst>
      <p:ext uri="{BB962C8B-B14F-4D97-AF65-F5344CB8AC3E}">
        <p14:creationId xmlns:p14="http://schemas.microsoft.com/office/powerpoint/2010/main" val="284844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Multi-token additional evidence columns</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46049" y="1117514"/>
            <a:ext cx="12482524" cy="5620000"/>
          </a:xfrm>
        </p:spPr>
        <p:txBody>
          <a:bodyPr/>
          <a:lstStyle/>
          <a:p>
            <a:pPr marL="576049" lvl="1" indent="-342900">
              <a:buFont typeface="Arial" panose="020B0604020202020204" pitchFamily="34" charset="0"/>
              <a:buChar char="•"/>
            </a:pPr>
            <a:r>
              <a:rPr lang="en-US" sz="1800" dirty="0"/>
              <a:t>Situation example : I created an EDM SIT that uses “company name” as additional evidence, and some rows don’t match. </a:t>
            </a:r>
          </a:p>
          <a:p>
            <a:pPr marL="576049" lvl="1" indent="-342900">
              <a:buFont typeface="Arial" panose="020B0604020202020204" pitchFamily="34" charset="0"/>
              <a:buChar char="•"/>
            </a:pPr>
            <a:r>
              <a:rPr lang="en-US" sz="1800" dirty="0"/>
              <a:t>Cause: by default, EDM matches additional evidence against *individual words* in the text surrounding a primary element match</a:t>
            </a:r>
          </a:p>
          <a:p>
            <a:pPr marL="791949" lvl="2" indent="-342900">
              <a:buFont typeface="Arial" panose="020B0604020202020204" pitchFamily="34" charset="0"/>
              <a:buChar char="•"/>
            </a:pPr>
            <a:r>
              <a:rPr lang="en-US" sz="1400" dirty="0"/>
              <a:t>So it can’t match “multi-word” terms (e.g. compound last names, street names, phone numbers with spaces, etc.)</a:t>
            </a:r>
          </a:p>
          <a:p>
            <a:pPr marL="791949" lvl="2" indent="-342900">
              <a:buFont typeface="Arial" panose="020B0604020202020204" pitchFamily="34" charset="0"/>
              <a:buChar char="•"/>
            </a:pPr>
            <a:r>
              <a:rPr lang="en-US" sz="1400" dirty="0"/>
              <a:t>E.g.: if the street name column for the matched person includes “</a:t>
            </a:r>
            <a:r>
              <a:rPr lang="en-US" sz="1400" b="1" dirty="0"/>
              <a:t>Calder </a:t>
            </a:r>
            <a:r>
              <a:rPr lang="en-US" sz="1400" b="1" dirty="0" err="1"/>
              <a:t>Cyn</a:t>
            </a:r>
            <a:r>
              <a:rPr lang="en-US" sz="1400" b="1" dirty="0"/>
              <a:t> Rd.</a:t>
            </a:r>
            <a:r>
              <a:rPr lang="en-US" sz="1400" dirty="0"/>
              <a:t>” and the text in a document includes “</a:t>
            </a:r>
            <a:r>
              <a:rPr lang="en-US" sz="1400" b="1" dirty="0"/>
              <a:t>Sarah J. Connor lives in 309 Calder </a:t>
            </a:r>
            <a:r>
              <a:rPr lang="en-US" sz="1400" b="1" dirty="0" err="1"/>
              <a:t>Cyn</a:t>
            </a:r>
            <a:r>
              <a:rPr lang="en-US" sz="1400" b="1" dirty="0"/>
              <a:t> Rd.</a:t>
            </a:r>
            <a:r>
              <a:rPr lang="en-US" sz="1400" dirty="0"/>
              <a:t>”, the system will compare the hashes of “</a:t>
            </a:r>
            <a:r>
              <a:rPr lang="en-US" sz="1400" b="1" dirty="0"/>
              <a:t>lives</a:t>
            </a:r>
            <a:r>
              <a:rPr lang="en-US" sz="1400" dirty="0"/>
              <a:t>”, “</a:t>
            </a:r>
            <a:r>
              <a:rPr lang="en-US" sz="1400" b="1" dirty="0"/>
              <a:t>in</a:t>
            </a:r>
            <a:r>
              <a:rPr lang="en-US" sz="1400" dirty="0"/>
              <a:t>”, “</a:t>
            </a:r>
            <a:r>
              <a:rPr lang="en-US" sz="1400" b="1" dirty="0"/>
              <a:t>309</a:t>
            </a:r>
            <a:r>
              <a:rPr lang="en-US" sz="1400" dirty="0"/>
              <a:t>”, “</a:t>
            </a:r>
            <a:r>
              <a:rPr lang="en-US" sz="1400" b="1" dirty="0"/>
              <a:t>Calder</a:t>
            </a:r>
            <a:r>
              <a:rPr lang="en-US" sz="1400" dirty="0"/>
              <a:t>”, “</a:t>
            </a:r>
            <a:r>
              <a:rPr lang="en-US" sz="1400" b="1" dirty="0" err="1"/>
              <a:t>Cyn</a:t>
            </a:r>
            <a:r>
              <a:rPr lang="en-US" sz="1400" dirty="0"/>
              <a:t>” and “</a:t>
            </a:r>
            <a:r>
              <a:rPr lang="en-US" sz="1400" b="1" dirty="0"/>
              <a:t>Rd.</a:t>
            </a:r>
            <a:r>
              <a:rPr lang="en-US" sz="1400" dirty="0"/>
              <a:t>” against the hash of “Calder </a:t>
            </a:r>
            <a:r>
              <a:rPr lang="en-US" sz="1400" dirty="0" err="1"/>
              <a:t>Cyn</a:t>
            </a:r>
            <a:r>
              <a:rPr lang="en-US" sz="1400" dirty="0"/>
              <a:t> Rd.” and none of them will produce a match. </a:t>
            </a:r>
          </a:p>
          <a:p>
            <a:pPr marL="576049" lvl="1" indent="-342900">
              <a:buFont typeface="Arial" panose="020B0604020202020204" pitchFamily="34" charset="0"/>
              <a:buChar char="•"/>
            </a:pPr>
            <a:r>
              <a:rPr lang="en-US" sz="1800" dirty="0"/>
              <a:t>Solution: assign a SIT to the additional evidence columns when you refer to them in the EDM SIT pattern, just like when you do it for primary evidence!</a:t>
            </a:r>
          </a:p>
          <a:p>
            <a:pPr marL="576049" lvl="1" indent="-342900">
              <a:buFont typeface="Arial" panose="020B0604020202020204" pitchFamily="34" charset="0"/>
              <a:buChar char="•"/>
            </a:pPr>
            <a:r>
              <a:rPr lang="en-US" sz="1800" dirty="0"/>
              <a:t>How? That’s not in the UI!</a:t>
            </a:r>
          </a:p>
          <a:p>
            <a:pPr marL="791949" lvl="2" indent="-342900">
              <a:buFont typeface="Arial" panose="020B0604020202020204" pitchFamily="34" charset="0"/>
              <a:buChar char="•"/>
            </a:pPr>
            <a:r>
              <a:rPr lang="en-US" sz="1400" dirty="0"/>
              <a:t>Indeed, but coming soon. </a:t>
            </a:r>
          </a:p>
          <a:p>
            <a:pPr marL="791949" lvl="2" indent="-342900">
              <a:buFont typeface="Arial" panose="020B0604020202020204" pitchFamily="34" charset="0"/>
              <a:buChar char="•"/>
            </a:pPr>
            <a:r>
              <a:rPr lang="en-US" sz="1400" dirty="0"/>
              <a:t>Today, you have to edit the XML for the EDM SIT, e.g.:</a:t>
            </a:r>
          </a:p>
          <a:p>
            <a:pPr marL="906249" lvl="4" indent="0" defTabSz="274320">
              <a:buNone/>
            </a:pPr>
            <a:r>
              <a:rPr lang="en-US" sz="1200" dirty="0">
                <a:solidFill>
                  <a:schemeClr val="tx1"/>
                </a:solidFill>
              </a:rPr>
              <a:t>		&lt;</a:t>
            </a:r>
            <a:r>
              <a:rPr lang="en-US" sz="1200" dirty="0" err="1">
                <a:solidFill>
                  <a:schemeClr val="tx1"/>
                </a:solidFill>
              </a:rPr>
              <a:t>ExactMatch</a:t>
            </a:r>
            <a:r>
              <a:rPr lang="en-US" sz="1200" dirty="0">
                <a:solidFill>
                  <a:schemeClr val="tx1"/>
                </a:solidFill>
              </a:rPr>
              <a:t> id="cb664342-1b60-4451-a98f-68b378ce6f62" </a:t>
            </a:r>
            <a:r>
              <a:rPr lang="en-US" sz="1200" dirty="0" err="1">
                <a:solidFill>
                  <a:schemeClr val="tx1"/>
                </a:solidFill>
              </a:rPr>
              <a:t>patternsProximity</a:t>
            </a:r>
            <a:r>
              <a:rPr lang="en-US" sz="1200" dirty="0">
                <a:solidFill>
                  <a:schemeClr val="tx1"/>
                </a:solidFill>
              </a:rPr>
              <a:t>="300" </a:t>
            </a:r>
            <a:r>
              <a:rPr lang="en-US" sz="1200" dirty="0" err="1">
                <a:solidFill>
                  <a:schemeClr val="tx1"/>
                </a:solidFill>
              </a:rPr>
              <a:t>dataStore</a:t>
            </a:r>
            <a:r>
              <a:rPr lang="en-US" sz="1200" dirty="0">
                <a:solidFill>
                  <a:schemeClr val="tx1"/>
                </a:solidFill>
              </a:rPr>
              <a:t>=“T-800" &gt;</a:t>
            </a:r>
          </a:p>
          <a:p>
            <a:pPr marL="906249" lvl="4" indent="0" defTabSz="274320">
              <a:buNone/>
            </a:pPr>
            <a:r>
              <a:rPr lang="en-US" sz="1200" dirty="0">
                <a:solidFill>
                  <a:schemeClr val="tx1"/>
                </a:solidFill>
              </a:rPr>
              <a:t>			&lt;Pattern </a:t>
            </a:r>
            <a:r>
              <a:rPr lang="en-US" sz="1200" dirty="0" err="1">
                <a:solidFill>
                  <a:schemeClr val="tx1"/>
                </a:solidFill>
              </a:rPr>
              <a:t>confidenceLevel</a:t>
            </a:r>
            <a:r>
              <a:rPr lang="en-US" sz="1200" dirty="0">
                <a:solidFill>
                  <a:schemeClr val="tx1"/>
                </a:solidFill>
              </a:rPr>
              <a:t>="75"&gt;</a:t>
            </a:r>
          </a:p>
          <a:p>
            <a:pPr marL="906249" lvl="4" indent="0" defTabSz="274320">
              <a:buNone/>
            </a:pPr>
            <a:r>
              <a:rPr lang="en-US" sz="1200" dirty="0">
                <a:solidFill>
                  <a:schemeClr val="tx1"/>
                </a:solidFill>
              </a:rPr>
              <a:t>        			&lt;</a:t>
            </a:r>
            <a:r>
              <a:rPr lang="en-US" sz="1200" dirty="0" err="1">
                <a:solidFill>
                  <a:schemeClr val="tx1"/>
                </a:solidFill>
              </a:rPr>
              <a:t>idMatch</a:t>
            </a:r>
            <a:r>
              <a:rPr lang="en-US" sz="1200" dirty="0">
                <a:solidFill>
                  <a:schemeClr val="tx1"/>
                </a:solidFill>
              </a:rPr>
              <a:t> matches="SSN" </a:t>
            </a:r>
            <a:r>
              <a:rPr lang="en-US" sz="1200" b="1" i="1" dirty="0">
                <a:solidFill>
                  <a:schemeClr val="tx1"/>
                </a:solidFill>
              </a:rPr>
              <a:t>classification="U.S. Social Security Number (SSN)</a:t>
            </a:r>
            <a:r>
              <a:rPr lang="en-US" sz="1200" dirty="0">
                <a:solidFill>
                  <a:schemeClr val="tx1"/>
                </a:solidFill>
              </a:rPr>
              <a:t>" /&gt;</a:t>
            </a:r>
          </a:p>
          <a:p>
            <a:pPr marL="906249" lvl="4" indent="0" defTabSz="274320">
              <a:buNone/>
            </a:pPr>
            <a:r>
              <a:rPr lang="en-US" sz="1200" dirty="0">
                <a:solidFill>
                  <a:schemeClr val="tx1"/>
                </a:solidFill>
              </a:rPr>
              <a:t>        				&lt;Any </a:t>
            </a:r>
            <a:r>
              <a:rPr lang="en-US" sz="1200" dirty="0" err="1">
                <a:solidFill>
                  <a:schemeClr val="tx1"/>
                </a:solidFill>
              </a:rPr>
              <a:t>minMatches</a:t>
            </a:r>
            <a:r>
              <a:rPr lang="en-US" sz="1200" dirty="0">
                <a:solidFill>
                  <a:schemeClr val="tx1"/>
                </a:solidFill>
              </a:rPr>
              <a:t>=“1" </a:t>
            </a:r>
            <a:r>
              <a:rPr lang="en-US" sz="1200" dirty="0" err="1">
                <a:solidFill>
                  <a:schemeClr val="tx1"/>
                </a:solidFill>
              </a:rPr>
              <a:t>maxMatches</a:t>
            </a:r>
            <a:r>
              <a:rPr lang="en-US" sz="1200" dirty="0">
                <a:solidFill>
                  <a:schemeClr val="tx1"/>
                </a:solidFill>
              </a:rPr>
              <a:t>=“3"&gt;</a:t>
            </a:r>
          </a:p>
          <a:p>
            <a:pPr marL="906249" lvl="4" indent="0" defTabSz="274320">
              <a:buNone/>
            </a:pPr>
            <a:r>
              <a:rPr lang="en-US" sz="1200" dirty="0">
                <a:solidFill>
                  <a:schemeClr val="tx1"/>
                </a:solidFill>
              </a:rPr>
              <a:t> 						&lt;match matches=“</a:t>
            </a:r>
            <a:r>
              <a:rPr lang="en-US" sz="1200" dirty="0" err="1">
                <a:solidFill>
                  <a:schemeClr val="tx1"/>
                </a:solidFill>
              </a:rPr>
              <a:t>Lastname</a:t>
            </a:r>
            <a:r>
              <a:rPr lang="en-US" sz="1200" dirty="0">
                <a:solidFill>
                  <a:schemeClr val="tx1"/>
                </a:solidFill>
              </a:rPr>
              <a:t>" /&gt;</a:t>
            </a:r>
          </a:p>
          <a:p>
            <a:pPr marL="906249" lvl="4" indent="0" defTabSz="274320">
              <a:buNone/>
            </a:pPr>
            <a:r>
              <a:rPr lang="en-US" sz="1200" dirty="0">
                <a:solidFill>
                  <a:schemeClr val="tx1"/>
                </a:solidFill>
              </a:rPr>
              <a:t>						&lt;match matches=“</a:t>
            </a:r>
            <a:r>
              <a:rPr lang="en-US" sz="1200" dirty="0" err="1">
                <a:solidFill>
                  <a:schemeClr val="tx1"/>
                </a:solidFill>
              </a:rPr>
              <a:t>AddressStreet</a:t>
            </a:r>
            <a:r>
              <a:rPr lang="en-US" sz="1200" dirty="0">
                <a:solidFill>
                  <a:schemeClr val="tx1"/>
                </a:solidFill>
              </a:rPr>
              <a:t>" </a:t>
            </a:r>
            <a:r>
              <a:rPr lang="en-US" sz="1200" b="1" i="1" dirty="0">
                <a:solidFill>
                  <a:schemeClr val="tx1"/>
                </a:solidFill>
              </a:rPr>
              <a:t>classification=“Street Names Dictionary”</a:t>
            </a:r>
            <a:r>
              <a:rPr lang="en-US" sz="1200" dirty="0">
                <a:solidFill>
                  <a:schemeClr val="tx1"/>
                </a:solidFill>
              </a:rPr>
              <a:t>/&gt;</a:t>
            </a:r>
          </a:p>
          <a:p>
            <a:pPr marL="906249" lvl="4" indent="0" defTabSz="274320">
              <a:buNone/>
            </a:pPr>
            <a:r>
              <a:rPr lang="en-US" sz="1200" dirty="0">
                <a:solidFill>
                  <a:schemeClr val="tx1"/>
                </a:solidFill>
              </a:rPr>
              <a:t>						&lt;match matches="Phone" /&gt;</a:t>
            </a:r>
          </a:p>
          <a:p>
            <a:pPr marL="906249" lvl="4" indent="0" defTabSz="274320">
              <a:buNone/>
            </a:pPr>
            <a:r>
              <a:rPr lang="en-US" sz="1200" dirty="0">
                <a:solidFill>
                  <a:schemeClr val="tx1"/>
                </a:solidFill>
              </a:rPr>
              <a:t>					&lt;/Any&gt;</a:t>
            </a:r>
          </a:p>
          <a:p>
            <a:pPr marL="906249" lvl="4" indent="0" defTabSz="274320">
              <a:buNone/>
            </a:pPr>
            <a:r>
              <a:rPr lang="en-US" sz="1200" dirty="0">
                <a:solidFill>
                  <a:schemeClr val="tx1"/>
                </a:solidFill>
              </a:rPr>
              <a:t> 			&lt;/Pattern&gt;</a:t>
            </a:r>
          </a:p>
          <a:p>
            <a:pPr marL="906249" lvl="4" indent="0" defTabSz="274320">
              <a:buNone/>
            </a:pPr>
            <a:r>
              <a:rPr lang="en-US" sz="1200" dirty="0">
                <a:solidFill>
                  <a:schemeClr val="tx1"/>
                </a:solidFill>
              </a:rPr>
              <a:t>		&lt;/</a:t>
            </a:r>
            <a:r>
              <a:rPr lang="en-US" sz="1200" dirty="0" err="1">
                <a:solidFill>
                  <a:schemeClr val="tx1"/>
                </a:solidFill>
              </a:rPr>
              <a:t>ExactMatch</a:t>
            </a:r>
            <a:r>
              <a:rPr lang="en-US" sz="1200" dirty="0">
                <a:solidFill>
                  <a:schemeClr val="tx1"/>
                </a:solidFill>
              </a:rPr>
              <a:t>&gt;</a:t>
            </a:r>
          </a:p>
          <a:p>
            <a:pPr marL="233149" lvl="1" indent="0">
              <a:buNone/>
            </a:pPr>
            <a:r>
              <a:rPr lang="en-US" sz="1200" dirty="0"/>
              <a:t>See </a:t>
            </a:r>
            <a:r>
              <a:rPr lang="en-US" sz="1200" dirty="0">
                <a:hlinkClick r:id="rId3"/>
              </a:rPr>
              <a:t>https://docs.microsoft.com/en-us/microsoft-365/compliance/sit-modify-a-custom-sensitive-information-type-in-powershell</a:t>
            </a:r>
            <a:r>
              <a:rPr lang="en-US" sz="1200" dirty="0"/>
              <a:t> for details. </a:t>
            </a:r>
          </a:p>
          <a:p>
            <a:pPr marL="233149" lvl="1" indent="0">
              <a:buNone/>
            </a:pPr>
            <a:r>
              <a:rPr lang="en-US" sz="1200" b="1" dirty="0"/>
              <a:t>Be aware</a:t>
            </a:r>
            <a:r>
              <a:rPr lang="en-US" sz="1200" dirty="0"/>
              <a:t>: throttling limits *do not* apply to this SIT, so the SIT can be more “relaxed”. </a:t>
            </a:r>
          </a:p>
        </p:txBody>
      </p:sp>
    </p:spTree>
    <p:extLst>
      <p:ext uri="{BB962C8B-B14F-4D97-AF65-F5344CB8AC3E}">
        <p14:creationId xmlns:p14="http://schemas.microsoft.com/office/powerpoint/2010/main" val="290380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256ED-A6A8-4870-8022-C16B511EACBD}"/>
              </a:ext>
            </a:extLst>
          </p:cNvPr>
          <p:cNvSpPr>
            <a:spLocks noGrp="1"/>
          </p:cNvSpPr>
          <p:nvPr>
            <p:ph type="title"/>
          </p:nvPr>
        </p:nvSpPr>
        <p:spPr/>
        <p:txBody>
          <a:bodyPr/>
          <a:lstStyle/>
          <a:p>
            <a:r>
              <a:rPr lang="en-US" dirty="0"/>
              <a:t>EDM Special scenarios</a:t>
            </a:r>
          </a:p>
        </p:txBody>
      </p:sp>
    </p:spTree>
    <p:extLst>
      <p:ext uri="{BB962C8B-B14F-4D97-AF65-F5344CB8AC3E}">
        <p14:creationId xmlns:p14="http://schemas.microsoft.com/office/powerpoint/2010/main" val="40132169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Specific cases of columns as primary evidence</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678581" y="1117514"/>
            <a:ext cx="11281109" cy="2492990"/>
          </a:xfrm>
        </p:spPr>
        <p:txBody>
          <a:bodyPr/>
          <a:lstStyle/>
          <a:p>
            <a:pPr marL="233149" lvl="1" indent="0">
              <a:buNone/>
            </a:pPr>
            <a:r>
              <a:rPr lang="en-US" sz="2000" dirty="0"/>
              <a:t>We will discuss:</a:t>
            </a:r>
          </a:p>
          <a:p>
            <a:pPr marL="576049" lvl="1" indent="-342900">
              <a:buFont typeface="Arial" panose="020B0604020202020204" pitchFamily="34" charset="0"/>
              <a:buChar char="•"/>
            </a:pPr>
            <a:r>
              <a:rPr lang="en-US" sz="2000" dirty="0"/>
              <a:t>Full names</a:t>
            </a:r>
          </a:p>
          <a:p>
            <a:pPr marL="576049" lvl="1" indent="-342900">
              <a:buFont typeface="Arial" panose="020B0604020202020204" pitchFamily="34" charset="0"/>
              <a:buChar char="•"/>
            </a:pPr>
            <a:r>
              <a:rPr lang="en-US" sz="2000" dirty="0"/>
              <a:t>Last names</a:t>
            </a:r>
          </a:p>
          <a:p>
            <a:pPr marL="576049" lvl="1" indent="-342900">
              <a:buFont typeface="Arial" panose="020B0604020202020204" pitchFamily="34" charset="0"/>
              <a:buChar char="•"/>
            </a:pPr>
            <a:r>
              <a:rPr lang="en-US" sz="2000" dirty="0"/>
              <a:t>Street addresses</a:t>
            </a:r>
          </a:p>
          <a:p>
            <a:pPr marL="576049" lvl="1" indent="-342900">
              <a:buFont typeface="Arial" panose="020B0604020202020204" pitchFamily="34" charset="0"/>
              <a:buChar char="•"/>
            </a:pPr>
            <a:r>
              <a:rPr lang="en-US" sz="2000" dirty="0"/>
              <a:t>Account number / Medical Record Numbers with mixed patterns</a:t>
            </a:r>
          </a:p>
          <a:p>
            <a:pPr marL="576049" lvl="1" indent="-342900">
              <a:buFont typeface="Arial" panose="020B0604020202020204" pitchFamily="34" charset="0"/>
              <a:buChar char="•"/>
            </a:pPr>
            <a:r>
              <a:rPr lang="en-US" sz="2000" dirty="0"/>
              <a:t>Date of birth</a:t>
            </a:r>
          </a:p>
          <a:p>
            <a:pPr marL="576049" lvl="1" indent="-342900">
              <a:buFont typeface="Arial" panose="020B0604020202020204" pitchFamily="34" charset="0"/>
              <a:buChar char="•"/>
            </a:pPr>
            <a:r>
              <a:rPr lang="en-US" sz="2000" dirty="0"/>
              <a:t>Devices</a:t>
            </a:r>
          </a:p>
        </p:txBody>
      </p:sp>
    </p:spTree>
    <p:extLst>
      <p:ext uri="{BB962C8B-B14F-4D97-AF65-F5344CB8AC3E}">
        <p14:creationId xmlns:p14="http://schemas.microsoft.com/office/powerpoint/2010/main" val="156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Full names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89131" y="1045152"/>
            <a:ext cx="11807255" cy="6401753"/>
          </a:xfrm>
        </p:spPr>
        <p:txBody>
          <a:bodyPr/>
          <a:lstStyle/>
          <a:p>
            <a:pPr marL="233149" lvl="1" indent="0">
              <a:buNone/>
            </a:pPr>
            <a:r>
              <a:rPr lang="en-US" sz="1600" b="1" dirty="0"/>
              <a:t>Main challenge: names can look like regular words, and can have two, three, four or more words, some punctuation and even symbols in them. </a:t>
            </a:r>
          </a:p>
          <a:p>
            <a:pPr marL="233149" lvl="1" indent="0">
              <a:buNone/>
            </a:pPr>
            <a:endParaRPr lang="en-US" sz="1600" b="1" dirty="0"/>
          </a:p>
          <a:p>
            <a:pPr marL="233149" lvl="1" indent="0">
              <a:buNone/>
            </a:pPr>
            <a:r>
              <a:rPr lang="en-US" sz="1600" b="1" dirty="0"/>
              <a:t>Don’t</a:t>
            </a:r>
            <a:r>
              <a:rPr lang="en-US" sz="1600" dirty="0"/>
              <a:t> use a regular expression, e.g. “</a:t>
            </a:r>
            <a:r>
              <a:rPr lang="pl-PL" sz="1600" dirty="0"/>
              <a:t>[A-Z][a-z]+( [A-Z][a-z]+)</a:t>
            </a:r>
            <a:r>
              <a:rPr lang="en-US" sz="1600" dirty="0"/>
              <a:t>”</a:t>
            </a:r>
          </a:p>
          <a:p>
            <a:pPr marL="791949" lvl="2" indent="-342900">
              <a:buFont typeface="Arial" panose="020B0604020202020204" pitchFamily="34" charset="0"/>
              <a:buChar char="•"/>
            </a:pPr>
            <a:r>
              <a:rPr lang="en-US" sz="1200" dirty="0"/>
              <a:t>It will cause lots of false positives and result in throttling and missed detections.</a:t>
            </a:r>
          </a:p>
          <a:p>
            <a:pPr marL="791949" lvl="2" indent="-342900">
              <a:buFont typeface="Arial" panose="020B0604020202020204" pitchFamily="34" charset="0"/>
              <a:buChar char="•"/>
            </a:pPr>
            <a:r>
              <a:rPr lang="en-US" sz="1200" dirty="0"/>
              <a:t>Once a regular expression matches some text, it won’t use it again for further matches, for example the regex above applied to the phrase “</a:t>
            </a:r>
            <a:r>
              <a:rPr lang="en-US" sz="1200" b="1" dirty="0"/>
              <a:t>Patient John Smith was examined by Dr. Peter Robinson</a:t>
            </a:r>
            <a:r>
              <a:rPr lang="en-US" sz="1200" dirty="0"/>
              <a:t>” will match </a:t>
            </a:r>
            <a:r>
              <a:rPr lang="en-US" sz="1200" b="1" dirty="0"/>
              <a:t>Patient John </a:t>
            </a:r>
            <a:r>
              <a:rPr lang="en-US" sz="1200" dirty="0"/>
              <a:t>and </a:t>
            </a:r>
            <a:r>
              <a:rPr lang="en-US" sz="1200" b="1" dirty="0"/>
              <a:t>Peter Robinson</a:t>
            </a:r>
            <a:r>
              <a:rPr lang="en-US" sz="1200" dirty="0"/>
              <a:t>, but not </a:t>
            </a:r>
            <a:r>
              <a:rPr lang="en-US" sz="1200" b="1" dirty="0"/>
              <a:t>John Smith</a:t>
            </a:r>
            <a:r>
              <a:rPr lang="en-US" sz="1200" dirty="0"/>
              <a:t>. </a:t>
            </a:r>
          </a:p>
          <a:p>
            <a:pPr marL="449049" lvl="2" indent="0">
              <a:buNone/>
            </a:pPr>
            <a:endParaRPr lang="en-US" sz="1200" dirty="0"/>
          </a:p>
          <a:p>
            <a:pPr marL="233149" lvl="1" indent="0">
              <a:buNone/>
            </a:pPr>
            <a:r>
              <a:rPr lang="en-US" sz="1600" b="1" dirty="0"/>
              <a:t>Consider first</a:t>
            </a:r>
            <a:r>
              <a:rPr lang="en-US" sz="1600" dirty="0"/>
              <a:t>: if you can use another column to use as primary. Most often, names only need to be detected in combination with other “harder” identifiers such as SSN or account numbers. </a:t>
            </a:r>
          </a:p>
          <a:p>
            <a:pPr marL="233149" lvl="1" indent="0">
              <a:buNone/>
            </a:pPr>
            <a:endParaRPr lang="en-US" sz="1600" dirty="0"/>
          </a:p>
          <a:p>
            <a:pPr marL="233149" lvl="1" indent="0">
              <a:buNone/>
            </a:pPr>
            <a:r>
              <a:rPr lang="en-US" sz="1600" dirty="0"/>
              <a:t>If you must use full names as primary evidence, evaluate using the “All Full Names” Named Entity Recognition classifier, it’s the easiest option.</a:t>
            </a:r>
          </a:p>
          <a:p>
            <a:pPr marL="233149" lvl="1" indent="0">
              <a:buNone/>
            </a:pPr>
            <a:endParaRPr lang="en-US" sz="1600" dirty="0"/>
          </a:p>
          <a:p>
            <a:pPr marL="233149" lvl="1" indent="0">
              <a:buNone/>
            </a:pPr>
            <a:r>
              <a:rPr lang="en-US" sz="1600" dirty="0"/>
              <a:t>Limitations: </a:t>
            </a:r>
          </a:p>
          <a:p>
            <a:pPr marL="576049" lvl="1" indent="-342900"/>
            <a:r>
              <a:rPr lang="en-US" sz="1600" dirty="0"/>
              <a:t>Might not detect all names, depending on context, syntax and how uncommon a name may be, so there’s some risk of false negatives. </a:t>
            </a:r>
          </a:p>
          <a:p>
            <a:pPr marL="576049" lvl="1" indent="-342900"/>
            <a:r>
              <a:rPr lang="en-US" sz="1600" dirty="0"/>
              <a:t>Some languages are not yet supported.</a:t>
            </a:r>
          </a:p>
          <a:p>
            <a:pPr marL="576049" lvl="1" indent="-342900"/>
            <a:r>
              <a:rPr lang="en-US" sz="1600" dirty="0"/>
              <a:t>Might detect a name in a different format than what’s entered in the table (e.g. Smith, John instead of John Smith). </a:t>
            </a:r>
          </a:p>
          <a:p>
            <a:pPr marL="233149" lvl="1" indent="0">
              <a:buNone/>
            </a:pPr>
            <a:endParaRPr lang="en-US" sz="1600" dirty="0"/>
          </a:p>
          <a:p>
            <a:pPr marL="233149" lvl="1" indent="0">
              <a:buNone/>
            </a:pPr>
            <a:r>
              <a:rPr lang="en-US" sz="1600" dirty="0"/>
              <a:t>Alternative: divide full name column in first and last names and use dictionaries as we will discuss later. </a:t>
            </a:r>
          </a:p>
          <a:p>
            <a:pPr marL="233149" lvl="1" indent="0">
              <a:buNone/>
            </a:pPr>
            <a:endParaRPr lang="en-US" sz="1600" dirty="0"/>
          </a:p>
          <a:p>
            <a:pPr marL="233149" lvl="1" indent="0">
              <a:buNone/>
            </a:pPr>
            <a:r>
              <a:rPr lang="en-US" sz="1600" dirty="0"/>
              <a:t>Note: use the same techniques if you need to use full names as secondary elements in an EDM pattern.</a:t>
            </a:r>
          </a:p>
          <a:p>
            <a:pPr marL="576049" lvl="1" indent="-342900"/>
            <a:endParaRPr lang="en-US" sz="1600" dirty="0"/>
          </a:p>
          <a:p>
            <a:pPr marL="233149" lvl="1" indent="0">
              <a:buNone/>
            </a:pPr>
            <a:endParaRPr lang="en-US" sz="1600" dirty="0"/>
          </a:p>
        </p:txBody>
      </p:sp>
    </p:spTree>
    <p:extLst>
      <p:ext uri="{BB962C8B-B14F-4D97-AF65-F5344CB8AC3E}">
        <p14:creationId xmlns:p14="http://schemas.microsoft.com/office/powerpoint/2010/main" val="29521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Last names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263137" y="1026233"/>
            <a:ext cx="11696553" cy="5850832"/>
          </a:xfrm>
        </p:spPr>
        <p:txBody>
          <a:bodyPr/>
          <a:lstStyle/>
          <a:p>
            <a:pPr marL="233149" lvl="1" indent="0">
              <a:buNone/>
            </a:pPr>
            <a:r>
              <a:rPr lang="en-US" sz="1800" b="1" dirty="0"/>
              <a:t>Main challenge</a:t>
            </a:r>
            <a:r>
              <a:rPr lang="en-US" sz="1800" dirty="0"/>
              <a:t>:</a:t>
            </a:r>
            <a:r>
              <a:rPr lang="en-US" sz="1800" b="1" dirty="0"/>
              <a:t> </a:t>
            </a:r>
            <a:r>
              <a:rPr lang="en-US" sz="1800" dirty="0"/>
              <a:t>Compound or multiple last names make detection with a regex hard. </a:t>
            </a:r>
            <a:endParaRPr lang="en-US" sz="1800" b="1" dirty="0"/>
          </a:p>
          <a:p>
            <a:pPr marL="233149" lvl="1" indent="0">
              <a:buNone/>
            </a:pPr>
            <a:r>
              <a:rPr lang="en-US" sz="1800" b="1" dirty="0"/>
              <a:t>ALSO don’t</a:t>
            </a:r>
            <a:r>
              <a:rPr lang="en-US" sz="1800" dirty="0"/>
              <a:t> use a regular expression, e.g. “</a:t>
            </a:r>
            <a:r>
              <a:rPr lang="pl-PL" sz="1800" dirty="0"/>
              <a:t>[A-Z][a-z]+( [A-Z][a-z]+)</a:t>
            </a:r>
            <a:r>
              <a:rPr lang="en-US" sz="1800" dirty="0"/>
              <a:t>”</a:t>
            </a:r>
          </a:p>
          <a:p>
            <a:pPr marL="449049" lvl="2" indent="0">
              <a:buNone/>
            </a:pPr>
            <a:endParaRPr lang="en-US" sz="1400" dirty="0"/>
          </a:p>
          <a:p>
            <a:pPr marL="233149" lvl="1" indent="0">
              <a:buNone/>
            </a:pPr>
            <a:r>
              <a:rPr lang="en-US" sz="1800" dirty="0"/>
              <a:t>Same recommendation as for full names: avoid if possible. </a:t>
            </a:r>
          </a:p>
          <a:p>
            <a:pPr marL="233149" lvl="1" indent="0">
              <a:buNone/>
            </a:pPr>
            <a:endParaRPr lang="en-US" sz="1800" dirty="0"/>
          </a:p>
          <a:p>
            <a:pPr marL="233149" lvl="1" indent="0">
              <a:buNone/>
            </a:pPr>
            <a:r>
              <a:rPr lang="en-US" sz="1800" dirty="0"/>
              <a:t>NER for All Last Names will be available soon, with similar caveats as for All Full Names. </a:t>
            </a:r>
          </a:p>
          <a:p>
            <a:pPr marL="233149" lvl="1" indent="0">
              <a:buNone/>
            </a:pPr>
            <a:endParaRPr lang="en-US" sz="1800" dirty="0"/>
          </a:p>
          <a:p>
            <a:pPr marL="233149" lvl="1" indent="0">
              <a:buNone/>
            </a:pPr>
            <a:r>
              <a:rPr lang="en-US" sz="1800" dirty="0"/>
              <a:t>Most effective option: use the de-duplicated dictionary-based SIT approach suggested before:</a:t>
            </a:r>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r>
              <a:rPr lang="en-US" sz="1800" dirty="0"/>
              <a:t>Real world example: hospital patient list with over ten million patients.</a:t>
            </a:r>
          </a:p>
          <a:p>
            <a:pPr marL="233149" lvl="1" indent="0">
              <a:buNone/>
            </a:pPr>
            <a:r>
              <a:rPr lang="en-US" sz="1800" dirty="0"/>
              <a:t>After de-duplication, less than 100K unique last names (including a few typos)</a:t>
            </a:r>
          </a:p>
          <a:p>
            <a:pPr marL="233149" lvl="1" indent="0">
              <a:buNone/>
            </a:pPr>
            <a:r>
              <a:rPr lang="en-US" sz="1800" dirty="0"/>
              <a:t>Sorted and compressed it used 260KB, fitting well within a keyword dictionary.</a:t>
            </a:r>
          </a:p>
          <a:p>
            <a:pPr marL="233149" lvl="1" indent="0">
              <a:buNone/>
            </a:pPr>
            <a:r>
              <a:rPr lang="en-US" sz="1800" dirty="0"/>
              <a:t>Also consider same technique for using last names as additional evidence. </a:t>
            </a:r>
          </a:p>
        </p:txBody>
      </p:sp>
      <p:graphicFrame>
        <p:nvGraphicFramePr>
          <p:cNvPr id="5" name="Table 7">
            <a:extLst>
              <a:ext uri="{FF2B5EF4-FFF2-40B4-BE49-F238E27FC236}">
                <a16:creationId xmlns:a16="http://schemas.microsoft.com/office/drawing/2014/main" id="{4AAF2089-C9D0-E127-A045-1E28F75B1223}"/>
              </a:ext>
            </a:extLst>
          </p:cNvPr>
          <p:cNvGraphicFramePr>
            <a:graphicFrameLocks noGrp="1"/>
          </p:cNvGraphicFramePr>
          <p:nvPr>
            <p:extLst>
              <p:ext uri="{D42A27DB-BD31-4B8C-83A1-F6EECF244321}">
                <p14:modId xmlns:p14="http://schemas.microsoft.com/office/powerpoint/2010/main" val="738122460"/>
              </p:ext>
            </p:extLst>
          </p:nvPr>
        </p:nvGraphicFramePr>
        <p:xfrm>
          <a:off x="1073136" y="3590879"/>
          <a:ext cx="4310581" cy="1645920"/>
        </p:xfrm>
        <a:graphic>
          <a:graphicData uri="http://schemas.openxmlformats.org/drawingml/2006/table">
            <a:tbl>
              <a:tblPr firstRow="1" bandRow="1">
                <a:tableStyleId>{5C22544A-7EE6-4342-B048-85BDC9FD1C3A}</a:tableStyleId>
              </a:tblPr>
              <a:tblGrid>
                <a:gridCol w="1398480">
                  <a:extLst>
                    <a:ext uri="{9D8B030D-6E8A-4147-A177-3AD203B41FA5}">
                      <a16:colId xmlns:a16="http://schemas.microsoft.com/office/drawing/2014/main" val="377320241"/>
                    </a:ext>
                  </a:extLst>
                </a:gridCol>
                <a:gridCol w="1357039">
                  <a:extLst>
                    <a:ext uri="{9D8B030D-6E8A-4147-A177-3AD203B41FA5}">
                      <a16:colId xmlns:a16="http://schemas.microsoft.com/office/drawing/2014/main" val="2050251467"/>
                    </a:ext>
                  </a:extLst>
                </a:gridCol>
                <a:gridCol w="1555062">
                  <a:extLst>
                    <a:ext uri="{9D8B030D-6E8A-4147-A177-3AD203B41FA5}">
                      <a16:colId xmlns:a16="http://schemas.microsoft.com/office/drawing/2014/main" val="3245480794"/>
                    </a:ext>
                  </a:extLst>
                </a:gridCol>
              </a:tblGrid>
              <a:tr h="274320">
                <a:tc>
                  <a:txBody>
                    <a:bodyPr/>
                    <a:lstStyle/>
                    <a:p>
                      <a:r>
                        <a:rPr lang="en-US" sz="1200" dirty="0"/>
                        <a:t>First name</a:t>
                      </a:r>
                    </a:p>
                  </a:txBody>
                  <a:tcPr/>
                </a:tc>
                <a:tc>
                  <a:txBody>
                    <a:bodyPr/>
                    <a:lstStyle/>
                    <a:p>
                      <a:r>
                        <a:rPr lang="en-US" sz="1200" dirty="0"/>
                        <a:t>Last name</a:t>
                      </a:r>
                    </a:p>
                  </a:txBody>
                  <a:tcPr/>
                </a:tc>
                <a:tc>
                  <a:txBody>
                    <a:bodyPr/>
                    <a:lstStyle/>
                    <a:p>
                      <a:r>
                        <a:rPr lang="en-US" sz="1200" dirty="0"/>
                        <a:t>SSN</a:t>
                      </a:r>
                    </a:p>
                  </a:txBody>
                  <a:tcPr/>
                </a:tc>
                <a:extLst>
                  <a:ext uri="{0D108BD9-81ED-4DB2-BD59-A6C34878D82A}">
                    <a16:rowId xmlns:a16="http://schemas.microsoft.com/office/drawing/2014/main" val="417188684"/>
                  </a:ext>
                </a:extLst>
              </a:tr>
              <a:tr h="274320">
                <a:tc>
                  <a:txBody>
                    <a:bodyPr/>
                    <a:lstStyle/>
                    <a:p>
                      <a:r>
                        <a:rPr lang="en-US" sz="1200" dirty="0"/>
                        <a:t>Kye</a:t>
                      </a:r>
                    </a:p>
                  </a:txBody>
                  <a:tcPr/>
                </a:tc>
                <a:tc>
                  <a:txBody>
                    <a:bodyPr/>
                    <a:lstStyle/>
                    <a:p>
                      <a:r>
                        <a:rPr lang="en-US" sz="1200" dirty="0"/>
                        <a:t>Reese</a:t>
                      </a:r>
                    </a:p>
                  </a:txBody>
                  <a:tcPr/>
                </a:tc>
                <a:tc>
                  <a:txBody>
                    <a:bodyPr/>
                    <a:lstStyle/>
                    <a:p>
                      <a:r>
                        <a:rPr lang="en-US" sz="1200" dirty="0"/>
                        <a:t>111-11-1111</a:t>
                      </a:r>
                    </a:p>
                  </a:txBody>
                  <a:tcPr/>
                </a:tc>
                <a:extLst>
                  <a:ext uri="{0D108BD9-81ED-4DB2-BD59-A6C34878D82A}">
                    <a16:rowId xmlns:a16="http://schemas.microsoft.com/office/drawing/2014/main" val="2566558620"/>
                  </a:ext>
                </a:extLst>
              </a:tr>
              <a:tr h="274320">
                <a:tc>
                  <a:txBody>
                    <a:bodyPr/>
                    <a:lstStyle/>
                    <a:p>
                      <a:r>
                        <a:rPr lang="en-US" sz="1200" dirty="0"/>
                        <a:t>John</a:t>
                      </a:r>
                    </a:p>
                  </a:txBody>
                  <a:tcPr/>
                </a:tc>
                <a:tc>
                  <a:txBody>
                    <a:bodyPr/>
                    <a:lstStyle/>
                    <a:p>
                      <a:r>
                        <a:rPr lang="en-US" sz="1200" dirty="0"/>
                        <a:t>Connor</a:t>
                      </a:r>
                    </a:p>
                  </a:txBody>
                  <a:tcPr/>
                </a:tc>
                <a:tc>
                  <a:txBody>
                    <a:bodyPr/>
                    <a:lstStyle/>
                    <a:p>
                      <a:r>
                        <a:rPr lang="en-US" sz="1200" dirty="0"/>
                        <a:t>983-87-3339</a:t>
                      </a:r>
                    </a:p>
                  </a:txBody>
                  <a:tcPr/>
                </a:tc>
                <a:extLst>
                  <a:ext uri="{0D108BD9-81ED-4DB2-BD59-A6C34878D82A}">
                    <a16:rowId xmlns:a16="http://schemas.microsoft.com/office/drawing/2014/main" val="938174357"/>
                  </a:ext>
                </a:extLst>
              </a:tr>
              <a:tr h="274320">
                <a:tc>
                  <a:txBody>
                    <a:bodyPr/>
                    <a:lstStyle/>
                    <a:p>
                      <a:r>
                        <a:rPr lang="en-US" sz="1200" dirty="0"/>
                        <a:t>SARAH</a:t>
                      </a:r>
                    </a:p>
                  </a:txBody>
                  <a:tcPr/>
                </a:tc>
                <a:tc>
                  <a:txBody>
                    <a:bodyPr/>
                    <a:lstStyle/>
                    <a:p>
                      <a:r>
                        <a:rPr lang="en-US" sz="1200" dirty="0"/>
                        <a:t>CONNOR</a:t>
                      </a:r>
                    </a:p>
                  </a:txBody>
                  <a:tcPr/>
                </a:tc>
                <a:tc>
                  <a:txBody>
                    <a:bodyPr/>
                    <a:lstStyle/>
                    <a:p>
                      <a:r>
                        <a:rPr lang="en-US" sz="1200" dirty="0"/>
                        <a:t>292-09-2866</a:t>
                      </a:r>
                    </a:p>
                  </a:txBody>
                  <a:tcPr/>
                </a:tc>
                <a:extLst>
                  <a:ext uri="{0D108BD9-81ED-4DB2-BD59-A6C34878D82A}">
                    <a16:rowId xmlns:a16="http://schemas.microsoft.com/office/drawing/2014/main" val="956312958"/>
                  </a:ext>
                </a:extLst>
              </a:tr>
              <a:tr h="274320">
                <a:tc>
                  <a:txBody>
                    <a:bodyPr/>
                    <a:lstStyle/>
                    <a:p>
                      <a:r>
                        <a:rPr lang="en-US" sz="1200" dirty="0"/>
                        <a:t>Peter</a:t>
                      </a:r>
                    </a:p>
                  </a:txBody>
                  <a:tcPr/>
                </a:tc>
                <a:tc>
                  <a:txBody>
                    <a:bodyPr/>
                    <a:lstStyle/>
                    <a:p>
                      <a:r>
                        <a:rPr lang="en-US" sz="1200" dirty="0"/>
                        <a:t>Silberman</a:t>
                      </a:r>
                    </a:p>
                  </a:txBody>
                  <a:tcPr/>
                </a:tc>
                <a:tc>
                  <a:txBody>
                    <a:bodyPr/>
                    <a:lstStyle/>
                    <a:p>
                      <a:r>
                        <a:rPr lang="en-US" sz="1200" dirty="0"/>
                        <a:t>283-33-2114</a:t>
                      </a:r>
                    </a:p>
                  </a:txBody>
                  <a:tcPr/>
                </a:tc>
                <a:extLst>
                  <a:ext uri="{0D108BD9-81ED-4DB2-BD59-A6C34878D82A}">
                    <a16:rowId xmlns:a16="http://schemas.microsoft.com/office/drawing/2014/main" val="29023690"/>
                  </a:ext>
                </a:extLst>
              </a:tr>
              <a:tr h="274320">
                <a:tc>
                  <a:txBody>
                    <a:bodyPr/>
                    <a:lstStyle/>
                    <a:p>
                      <a:r>
                        <a:rPr lang="en-US" sz="1200" dirty="0"/>
                        <a:t>Ed</a:t>
                      </a:r>
                    </a:p>
                  </a:txBody>
                  <a:tcPr/>
                </a:tc>
                <a:tc>
                  <a:txBody>
                    <a:bodyPr/>
                    <a:lstStyle/>
                    <a:p>
                      <a:r>
                        <a:rPr lang="en-US" sz="1200" dirty="0"/>
                        <a:t>Traxler</a:t>
                      </a:r>
                    </a:p>
                  </a:txBody>
                  <a:tcPr/>
                </a:tc>
                <a:tc>
                  <a:txBody>
                    <a:bodyPr/>
                    <a:lstStyle/>
                    <a:p>
                      <a:r>
                        <a:rPr lang="en-US" sz="1200" dirty="0"/>
                        <a:t>091-22-9384</a:t>
                      </a:r>
                    </a:p>
                  </a:txBody>
                  <a:tcPr/>
                </a:tc>
                <a:extLst>
                  <a:ext uri="{0D108BD9-81ED-4DB2-BD59-A6C34878D82A}">
                    <a16:rowId xmlns:a16="http://schemas.microsoft.com/office/drawing/2014/main" val="3593134374"/>
                  </a:ext>
                </a:extLst>
              </a:tr>
            </a:tbl>
          </a:graphicData>
        </a:graphic>
      </p:graphicFrame>
      <p:graphicFrame>
        <p:nvGraphicFramePr>
          <p:cNvPr id="7" name="Table 7">
            <a:extLst>
              <a:ext uri="{FF2B5EF4-FFF2-40B4-BE49-F238E27FC236}">
                <a16:creationId xmlns:a16="http://schemas.microsoft.com/office/drawing/2014/main" id="{AA0ACFF3-3BB2-266F-04F0-FA0E53E7FE6A}"/>
              </a:ext>
            </a:extLst>
          </p:cNvPr>
          <p:cNvGraphicFramePr>
            <a:graphicFrameLocks noGrp="1"/>
          </p:cNvGraphicFramePr>
          <p:nvPr>
            <p:extLst>
              <p:ext uri="{D42A27DB-BD31-4B8C-83A1-F6EECF244321}">
                <p14:modId xmlns:p14="http://schemas.microsoft.com/office/powerpoint/2010/main" val="2198950118"/>
              </p:ext>
            </p:extLst>
          </p:nvPr>
        </p:nvGraphicFramePr>
        <p:xfrm>
          <a:off x="6594198" y="3450619"/>
          <a:ext cx="1357039" cy="1371600"/>
        </p:xfrm>
        <a:graphic>
          <a:graphicData uri="http://schemas.openxmlformats.org/drawingml/2006/table">
            <a:tbl>
              <a:tblPr firstRow="1" bandRow="1">
                <a:tableStyleId>{5C22544A-7EE6-4342-B048-85BDC9FD1C3A}</a:tableStyleId>
              </a:tblPr>
              <a:tblGrid>
                <a:gridCol w="1357039">
                  <a:extLst>
                    <a:ext uri="{9D8B030D-6E8A-4147-A177-3AD203B41FA5}">
                      <a16:colId xmlns:a16="http://schemas.microsoft.com/office/drawing/2014/main" val="2050251467"/>
                    </a:ext>
                  </a:extLst>
                </a:gridCol>
              </a:tblGrid>
              <a:tr h="274320">
                <a:tc>
                  <a:txBody>
                    <a:bodyPr/>
                    <a:lstStyle/>
                    <a:p>
                      <a:r>
                        <a:rPr lang="en-US" sz="1050" dirty="0"/>
                        <a:t>Last name</a:t>
                      </a:r>
                    </a:p>
                  </a:txBody>
                  <a:tcPr/>
                </a:tc>
                <a:extLst>
                  <a:ext uri="{0D108BD9-81ED-4DB2-BD59-A6C34878D82A}">
                    <a16:rowId xmlns:a16="http://schemas.microsoft.com/office/drawing/2014/main" val="417188684"/>
                  </a:ext>
                </a:extLst>
              </a:tr>
              <a:tr h="274320">
                <a:tc>
                  <a:txBody>
                    <a:bodyPr/>
                    <a:lstStyle/>
                    <a:p>
                      <a:r>
                        <a:rPr lang="en-US" sz="1050" dirty="0"/>
                        <a:t>Reese</a:t>
                      </a:r>
                    </a:p>
                  </a:txBody>
                  <a:tcPr/>
                </a:tc>
                <a:extLst>
                  <a:ext uri="{0D108BD9-81ED-4DB2-BD59-A6C34878D82A}">
                    <a16:rowId xmlns:a16="http://schemas.microsoft.com/office/drawing/2014/main" val="938174357"/>
                  </a:ext>
                </a:extLst>
              </a:tr>
              <a:tr h="274320">
                <a:tc>
                  <a:txBody>
                    <a:bodyPr/>
                    <a:lstStyle/>
                    <a:p>
                      <a:r>
                        <a:rPr lang="en-US" sz="1050" dirty="0"/>
                        <a:t>Connor</a:t>
                      </a:r>
                    </a:p>
                  </a:txBody>
                  <a:tcPr/>
                </a:tc>
                <a:extLst>
                  <a:ext uri="{0D108BD9-81ED-4DB2-BD59-A6C34878D82A}">
                    <a16:rowId xmlns:a16="http://schemas.microsoft.com/office/drawing/2014/main" val="1853209065"/>
                  </a:ext>
                </a:extLst>
              </a:tr>
              <a:tr h="274320">
                <a:tc>
                  <a:txBody>
                    <a:bodyPr/>
                    <a:lstStyle/>
                    <a:p>
                      <a:r>
                        <a:rPr lang="en-US" sz="1050" dirty="0"/>
                        <a:t>Silberman</a:t>
                      </a:r>
                    </a:p>
                  </a:txBody>
                  <a:tcPr/>
                </a:tc>
                <a:extLst>
                  <a:ext uri="{0D108BD9-81ED-4DB2-BD59-A6C34878D82A}">
                    <a16:rowId xmlns:a16="http://schemas.microsoft.com/office/drawing/2014/main" val="29023690"/>
                  </a:ext>
                </a:extLst>
              </a:tr>
              <a:tr h="274320">
                <a:tc>
                  <a:txBody>
                    <a:bodyPr/>
                    <a:lstStyle/>
                    <a:p>
                      <a:r>
                        <a:rPr lang="en-US" sz="1050" dirty="0"/>
                        <a:t>Traxler</a:t>
                      </a:r>
                    </a:p>
                  </a:txBody>
                  <a:tcPr/>
                </a:tc>
                <a:extLst>
                  <a:ext uri="{0D108BD9-81ED-4DB2-BD59-A6C34878D82A}">
                    <a16:rowId xmlns:a16="http://schemas.microsoft.com/office/drawing/2014/main" val="3593134374"/>
                  </a:ext>
                </a:extLst>
              </a:tr>
            </a:tbl>
          </a:graphicData>
        </a:graphic>
      </p:graphicFrame>
      <p:graphicFrame>
        <p:nvGraphicFramePr>
          <p:cNvPr id="9" name="Table 7">
            <a:extLst>
              <a:ext uri="{FF2B5EF4-FFF2-40B4-BE49-F238E27FC236}">
                <a16:creationId xmlns:a16="http://schemas.microsoft.com/office/drawing/2014/main" id="{41561E03-D532-D89E-4475-4300B853FE0E}"/>
              </a:ext>
            </a:extLst>
          </p:cNvPr>
          <p:cNvGraphicFramePr>
            <a:graphicFrameLocks noGrp="1"/>
          </p:cNvGraphicFramePr>
          <p:nvPr>
            <p:extLst>
              <p:ext uri="{D42A27DB-BD31-4B8C-83A1-F6EECF244321}">
                <p14:modId xmlns:p14="http://schemas.microsoft.com/office/powerpoint/2010/main" val="3554682762"/>
              </p:ext>
            </p:extLst>
          </p:nvPr>
        </p:nvGraphicFramePr>
        <p:xfrm>
          <a:off x="9225610" y="3450619"/>
          <a:ext cx="1378823" cy="1371600"/>
        </p:xfrm>
        <a:graphic>
          <a:graphicData uri="http://schemas.openxmlformats.org/drawingml/2006/table">
            <a:tbl>
              <a:tblPr firstRow="1" bandRow="1">
                <a:tableStyleId>{5C22544A-7EE6-4342-B048-85BDC9FD1C3A}</a:tableStyleId>
              </a:tblPr>
              <a:tblGrid>
                <a:gridCol w="1378823">
                  <a:extLst>
                    <a:ext uri="{9D8B030D-6E8A-4147-A177-3AD203B41FA5}">
                      <a16:colId xmlns:a16="http://schemas.microsoft.com/office/drawing/2014/main" val="2050251467"/>
                    </a:ext>
                  </a:extLst>
                </a:gridCol>
              </a:tblGrid>
              <a:tr h="274320">
                <a:tc>
                  <a:txBody>
                    <a:bodyPr/>
                    <a:lstStyle/>
                    <a:p>
                      <a:r>
                        <a:rPr lang="en-US" sz="1050" dirty="0"/>
                        <a:t>All last names</a:t>
                      </a:r>
                    </a:p>
                  </a:txBody>
                  <a:tcPr/>
                </a:tc>
                <a:extLst>
                  <a:ext uri="{0D108BD9-81ED-4DB2-BD59-A6C34878D82A}">
                    <a16:rowId xmlns:a16="http://schemas.microsoft.com/office/drawing/2014/main" val="417188684"/>
                  </a:ext>
                </a:extLst>
              </a:tr>
              <a:tr h="274320">
                <a:tc>
                  <a:txBody>
                    <a:bodyPr/>
                    <a:lstStyle/>
                    <a:p>
                      <a:r>
                        <a:rPr lang="en-US" sz="1050" dirty="0"/>
                        <a:t>Connor</a:t>
                      </a:r>
                    </a:p>
                  </a:txBody>
                  <a:tcPr/>
                </a:tc>
                <a:extLst>
                  <a:ext uri="{0D108BD9-81ED-4DB2-BD59-A6C34878D82A}">
                    <a16:rowId xmlns:a16="http://schemas.microsoft.com/office/drawing/2014/main" val="938174357"/>
                  </a:ext>
                </a:extLst>
              </a:tr>
              <a:tr h="274320">
                <a:tc>
                  <a:txBody>
                    <a:bodyPr/>
                    <a:lstStyle/>
                    <a:p>
                      <a:r>
                        <a:rPr lang="en-US" sz="1050" dirty="0"/>
                        <a:t>Reese</a:t>
                      </a:r>
                    </a:p>
                  </a:txBody>
                  <a:tcPr/>
                </a:tc>
                <a:extLst>
                  <a:ext uri="{0D108BD9-81ED-4DB2-BD59-A6C34878D82A}">
                    <a16:rowId xmlns:a16="http://schemas.microsoft.com/office/drawing/2014/main" val="1853209065"/>
                  </a:ext>
                </a:extLst>
              </a:tr>
              <a:tr h="274320">
                <a:tc>
                  <a:txBody>
                    <a:bodyPr/>
                    <a:lstStyle/>
                    <a:p>
                      <a:r>
                        <a:rPr lang="en-US" sz="1050" dirty="0"/>
                        <a:t>Silberman</a:t>
                      </a:r>
                    </a:p>
                  </a:txBody>
                  <a:tcPr/>
                </a:tc>
                <a:extLst>
                  <a:ext uri="{0D108BD9-81ED-4DB2-BD59-A6C34878D82A}">
                    <a16:rowId xmlns:a16="http://schemas.microsoft.com/office/drawing/2014/main" val="29023690"/>
                  </a:ext>
                </a:extLst>
              </a:tr>
              <a:tr h="274320">
                <a:tc>
                  <a:txBody>
                    <a:bodyPr/>
                    <a:lstStyle/>
                    <a:p>
                      <a:r>
                        <a:rPr lang="en-US" sz="1050" dirty="0"/>
                        <a:t>Traxler</a:t>
                      </a:r>
                    </a:p>
                  </a:txBody>
                  <a:tcPr/>
                </a:tc>
                <a:extLst>
                  <a:ext uri="{0D108BD9-81ED-4DB2-BD59-A6C34878D82A}">
                    <a16:rowId xmlns:a16="http://schemas.microsoft.com/office/drawing/2014/main" val="3593134374"/>
                  </a:ext>
                </a:extLst>
              </a:tr>
            </a:tbl>
          </a:graphicData>
        </a:graphic>
      </p:graphicFrame>
      <p:sp>
        <p:nvSpPr>
          <p:cNvPr id="11" name="Arrow: Right 10">
            <a:extLst>
              <a:ext uri="{FF2B5EF4-FFF2-40B4-BE49-F238E27FC236}">
                <a16:creationId xmlns:a16="http://schemas.microsoft.com/office/drawing/2014/main" id="{49A63CE0-1BF9-8187-19CF-4AD14F9A2B99}"/>
              </a:ext>
            </a:extLst>
          </p:cNvPr>
          <p:cNvSpPr/>
          <p:nvPr/>
        </p:nvSpPr>
        <p:spPr bwMode="auto">
          <a:xfrm>
            <a:off x="5622120" y="3986611"/>
            <a:ext cx="669783"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a:extLst>
              <a:ext uri="{FF2B5EF4-FFF2-40B4-BE49-F238E27FC236}">
                <a16:creationId xmlns:a16="http://schemas.microsoft.com/office/drawing/2014/main" id="{01629F82-5A1A-976F-6299-E65E549493B8}"/>
              </a:ext>
            </a:extLst>
          </p:cNvPr>
          <p:cNvSpPr/>
          <p:nvPr/>
        </p:nvSpPr>
        <p:spPr bwMode="auto">
          <a:xfrm>
            <a:off x="8253532" y="3992435"/>
            <a:ext cx="669783"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extBox 14">
            <a:extLst>
              <a:ext uri="{FF2B5EF4-FFF2-40B4-BE49-F238E27FC236}">
                <a16:creationId xmlns:a16="http://schemas.microsoft.com/office/drawing/2014/main" id="{B3A70EBC-BA19-162C-21EB-CE829E1FB21E}"/>
              </a:ext>
            </a:extLst>
          </p:cNvPr>
          <p:cNvSpPr txBox="1"/>
          <p:nvPr/>
        </p:nvSpPr>
        <p:spPr>
          <a:xfrm>
            <a:off x="5379332" y="3590879"/>
            <a:ext cx="117923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Deduplicate</a:t>
            </a:r>
          </a:p>
        </p:txBody>
      </p:sp>
      <p:sp>
        <p:nvSpPr>
          <p:cNvPr id="17" name="TextBox 16">
            <a:extLst>
              <a:ext uri="{FF2B5EF4-FFF2-40B4-BE49-F238E27FC236}">
                <a16:creationId xmlns:a16="http://schemas.microsoft.com/office/drawing/2014/main" id="{A017364B-5593-9B8D-D24D-0F0A6B8AC85F}"/>
              </a:ext>
            </a:extLst>
          </p:cNvPr>
          <p:cNvSpPr txBox="1"/>
          <p:nvPr/>
        </p:nvSpPr>
        <p:spPr>
          <a:xfrm>
            <a:off x="8048123" y="3450619"/>
            <a:ext cx="1357039"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Upload as dictionary</a:t>
            </a:r>
          </a:p>
        </p:txBody>
      </p:sp>
      <p:sp>
        <p:nvSpPr>
          <p:cNvPr id="19" name="Arrow: Right 18">
            <a:extLst>
              <a:ext uri="{FF2B5EF4-FFF2-40B4-BE49-F238E27FC236}">
                <a16:creationId xmlns:a16="http://schemas.microsoft.com/office/drawing/2014/main" id="{1D99E1EC-0E16-3157-F308-BB45DAC23ABD}"/>
              </a:ext>
            </a:extLst>
          </p:cNvPr>
          <p:cNvSpPr/>
          <p:nvPr/>
        </p:nvSpPr>
        <p:spPr bwMode="auto">
          <a:xfrm rot="858639">
            <a:off x="6061817" y="5040571"/>
            <a:ext cx="2442919" cy="454288"/>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21" name="Table 7">
            <a:extLst>
              <a:ext uri="{FF2B5EF4-FFF2-40B4-BE49-F238E27FC236}">
                <a16:creationId xmlns:a16="http://schemas.microsoft.com/office/drawing/2014/main" id="{2D0BA37B-5CA1-E596-97CD-AABC47BDD278}"/>
              </a:ext>
            </a:extLst>
          </p:cNvPr>
          <p:cNvGraphicFramePr>
            <a:graphicFrameLocks noGrp="1"/>
          </p:cNvGraphicFramePr>
          <p:nvPr>
            <p:extLst>
              <p:ext uri="{D42A27DB-BD31-4B8C-83A1-F6EECF244321}">
                <p14:modId xmlns:p14="http://schemas.microsoft.com/office/powerpoint/2010/main" val="1738519398"/>
              </p:ext>
            </p:extLst>
          </p:nvPr>
        </p:nvGraphicFramePr>
        <p:xfrm>
          <a:off x="8662559" y="4988539"/>
          <a:ext cx="3517677" cy="1645920"/>
        </p:xfrm>
        <a:graphic>
          <a:graphicData uri="http://schemas.openxmlformats.org/drawingml/2006/table">
            <a:tbl>
              <a:tblPr firstRow="1" bandRow="1">
                <a:tableStyleId>{5C22544A-7EE6-4342-B048-85BDC9FD1C3A}</a:tableStyleId>
              </a:tblPr>
              <a:tblGrid>
                <a:gridCol w="1158982">
                  <a:extLst>
                    <a:ext uri="{9D8B030D-6E8A-4147-A177-3AD203B41FA5}">
                      <a16:colId xmlns:a16="http://schemas.microsoft.com/office/drawing/2014/main" val="377320241"/>
                    </a:ext>
                  </a:extLst>
                </a:gridCol>
                <a:gridCol w="1157801">
                  <a:extLst>
                    <a:ext uri="{9D8B030D-6E8A-4147-A177-3AD203B41FA5}">
                      <a16:colId xmlns:a16="http://schemas.microsoft.com/office/drawing/2014/main" val="2050251467"/>
                    </a:ext>
                  </a:extLst>
                </a:gridCol>
                <a:gridCol w="1200894">
                  <a:extLst>
                    <a:ext uri="{9D8B030D-6E8A-4147-A177-3AD203B41FA5}">
                      <a16:colId xmlns:a16="http://schemas.microsoft.com/office/drawing/2014/main" val="3245480794"/>
                    </a:ext>
                  </a:extLst>
                </a:gridCol>
              </a:tblGrid>
              <a:tr h="182880">
                <a:tc>
                  <a:txBody>
                    <a:bodyPr/>
                    <a:lstStyle/>
                    <a:p>
                      <a:r>
                        <a:rPr lang="en-US" sz="1200" dirty="0" err="1"/>
                        <a:t>Firstname</a:t>
                      </a:r>
                      <a:endParaRPr lang="en-US" sz="1200" dirty="0"/>
                    </a:p>
                  </a:txBody>
                  <a:tcPr/>
                </a:tc>
                <a:tc>
                  <a:txBody>
                    <a:bodyPr/>
                    <a:lstStyle/>
                    <a:p>
                      <a:r>
                        <a:rPr lang="en-US" sz="1200" dirty="0" err="1"/>
                        <a:t>Lastname</a:t>
                      </a:r>
                      <a:endParaRPr lang="en-US" sz="1200" dirty="0"/>
                    </a:p>
                  </a:txBody>
                  <a:tcPr/>
                </a:tc>
                <a:tc>
                  <a:txBody>
                    <a:bodyPr/>
                    <a:lstStyle/>
                    <a:p>
                      <a:r>
                        <a:rPr lang="en-US" sz="1200" dirty="0"/>
                        <a:t>SSN</a:t>
                      </a:r>
                    </a:p>
                  </a:txBody>
                  <a:tcPr/>
                </a:tc>
                <a:extLst>
                  <a:ext uri="{0D108BD9-81ED-4DB2-BD59-A6C34878D82A}">
                    <a16:rowId xmlns:a16="http://schemas.microsoft.com/office/drawing/2014/main" val="417188684"/>
                  </a:ext>
                </a:extLst>
              </a:tr>
              <a:tr h="182880">
                <a:tc>
                  <a:txBody>
                    <a:bodyPr/>
                    <a:lstStyle/>
                    <a:p>
                      <a:r>
                        <a:rPr lang="en-US" sz="1200" dirty="0"/>
                        <a:t>56f6e20696e2</a:t>
                      </a:r>
                    </a:p>
                  </a:txBody>
                  <a:tcPr/>
                </a:tc>
                <a:tc>
                  <a:txBody>
                    <a:bodyPr/>
                    <a:lstStyle/>
                    <a:p>
                      <a:r>
                        <a:rPr lang="en-US" sz="1200"/>
                        <a:t>6f6e2069634</a:t>
                      </a:r>
                    </a:p>
                  </a:txBody>
                  <a:tcPr/>
                </a:tc>
                <a:tc>
                  <a:txBody>
                    <a:bodyPr/>
                    <a:lstStyle/>
                    <a:p>
                      <a:r>
                        <a:rPr lang="en-US" sz="1200" dirty="0"/>
                        <a:t>0636f6d70617</a:t>
                      </a:r>
                    </a:p>
                  </a:txBody>
                  <a:tcPr/>
                </a:tc>
                <a:extLst>
                  <a:ext uri="{0D108BD9-81ED-4DB2-BD59-A6C34878D82A}">
                    <a16:rowId xmlns:a16="http://schemas.microsoft.com/office/drawing/2014/main" val="2566558620"/>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4b177e0db1d</a:t>
                      </a:r>
                    </a:p>
                  </a:txBody>
                  <a:tcPr/>
                </a:tc>
                <a:tc>
                  <a:txBody>
                    <a:bodyPr/>
                    <a:lstStyle/>
                    <a:p>
                      <a:r>
                        <a:rPr lang="en-US" sz="1200" kern="1200" dirty="0">
                          <a:solidFill>
                            <a:schemeClr val="dk1"/>
                          </a:solidFill>
                          <a:latin typeface="+mn-lt"/>
                          <a:ea typeface="+mn-ea"/>
                          <a:cs typeface="+mn-cs"/>
                        </a:rPr>
                        <a:t>82517c9053d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9e7280c96dd</a:t>
                      </a:r>
                    </a:p>
                  </a:txBody>
                  <a:tcPr/>
                </a:tc>
                <a:extLst>
                  <a:ext uri="{0D108BD9-81ED-4DB2-BD59-A6C34878D82A}">
                    <a16:rowId xmlns:a16="http://schemas.microsoft.com/office/drawing/2014/main" val="938174357"/>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ebc4103dda7</a:t>
                      </a:r>
                    </a:p>
                  </a:txBody>
                  <a:tcPr/>
                </a:tc>
                <a:tc>
                  <a:txBody>
                    <a:bodyPr/>
                    <a:lstStyle/>
                    <a:p>
                      <a:r>
                        <a:rPr lang="en-US" sz="1200" kern="1200">
                          <a:solidFill>
                            <a:schemeClr val="dk1"/>
                          </a:solidFill>
                          <a:latin typeface="+mn-lt"/>
                          <a:ea typeface="+mn-ea"/>
                          <a:cs typeface="+mn-cs"/>
                        </a:rPr>
                        <a:t>6e206f662073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580e00857dd</a:t>
                      </a:r>
                    </a:p>
                  </a:txBody>
                  <a:tcPr/>
                </a:tc>
                <a:extLst>
                  <a:ext uri="{0D108BD9-81ED-4DB2-BD59-A6C34878D82A}">
                    <a16:rowId xmlns:a16="http://schemas.microsoft.com/office/drawing/2014/main" val="956312958"/>
                  </a:ext>
                </a:extLst>
              </a:tr>
              <a:tr h="182880">
                <a:tc>
                  <a:txBody>
                    <a:bodyPr/>
                    <a:lstStyle/>
                    <a:p>
                      <a:r>
                        <a:rPr lang="en-US" sz="1200" dirty="0"/>
                        <a:t>56f6e20696e2</a:t>
                      </a:r>
                    </a:p>
                  </a:txBody>
                  <a:tcPr/>
                </a:tc>
                <a:tc>
                  <a:txBody>
                    <a:bodyPr/>
                    <a:lstStyle/>
                    <a:p>
                      <a:r>
                        <a:rPr lang="en-US" sz="1200"/>
                        <a:t>6f6e2069634</a:t>
                      </a:r>
                    </a:p>
                  </a:txBody>
                  <a:tcPr/>
                </a:tc>
                <a:tc>
                  <a:txBody>
                    <a:bodyPr/>
                    <a:lstStyle/>
                    <a:p>
                      <a:r>
                        <a:rPr lang="en-US" sz="1200" dirty="0"/>
                        <a:t>0636f6d70617</a:t>
                      </a:r>
                    </a:p>
                  </a:txBody>
                  <a:tcPr/>
                </a:tc>
                <a:extLst>
                  <a:ext uri="{0D108BD9-81ED-4DB2-BD59-A6C34878D82A}">
                    <a16:rowId xmlns:a16="http://schemas.microsoft.com/office/drawing/2014/main" val="29023690"/>
                  </a:ext>
                </a:extLst>
              </a:tr>
              <a:tr h="182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4b177e0db1d</a:t>
                      </a:r>
                    </a:p>
                  </a:txBody>
                  <a:tcPr/>
                </a:tc>
                <a:tc>
                  <a:txBody>
                    <a:bodyPr/>
                    <a:lstStyle/>
                    <a:p>
                      <a:r>
                        <a:rPr lang="en-US" sz="1200" kern="1200" dirty="0">
                          <a:solidFill>
                            <a:schemeClr val="dk1"/>
                          </a:solidFill>
                          <a:latin typeface="+mn-lt"/>
                          <a:ea typeface="+mn-ea"/>
                          <a:cs typeface="+mn-cs"/>
                        </a:rPr>
                        <a:t>82517c9053d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9e7280c96dd</a:t>
                      </a:r>
                    </a:p>
                  </a:txBody>
                  <a:tcPr/>
                </a:tc>
                <a:extLst>
                  <a:ext uri="{0D108BD9-81ED-4DB2-BD59-A6C34878D82A}">
                    <a16:rowId xmlns:a16="http://schemas.microsoft.com/office/drawing/2014/main" val="3593134374"/>
                  </a:ext>
                </a:extLst>
              </a:tr>
            </a:tbl>
          </a:graphicData>
        </a:graphic>
      </p:graphicFrame>
      <p:sp>
        <p:nvSpPr>
          <p:cNvPr id="23" name="TextBox 22">
            <a:extLst>
              <a:ext uri="{FF2B5EF4-FFF2-40B4-BE49-F238E27FC236}">
                <a16:creationId xmlns:a16="http://schemas.microsoft.com/office/drawing/2014/main" id="{431AE26D-A589-EAD0-B8A6-08AC0A5A6C96}"/>
              </a:ext>
            </a:extLst>
          </p:cNvPr>
          <p:cNvSpPr txBox="1"/>
          <p:nvPr/>
        </p:nvSpPr>
        <p:spPr>
          <a:xfrm>
            <a:off x="5318696" y="4454220"/>
            <a:ext cx="1449757"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Hash and upload</a:t>
            </a:r>
          </a:p>
        </p:txBody>
      </p:sp>
    </p:spTree>
    <p:extLst>
      <p:ext uri="{BB962C8B-B14F-4D97-AF65-F5344CB8AC3E}">
        <p14:creationId xmlns:p14="http://schemas.microsoft.com/office/powerpoint/2010/main" val="277371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Street addresses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89131" y="1045152"/>
            <a:ext cx="11807255" cy="6100131"/>
          </a:xfrm>
        </p:spPr>
        <p:txBody>
          <a:bodyPr/>
          <a:lstStyle/>
          <a:p>
            <a:pPr marL="233149" lvl="1" indent="0">
              <a:buNone/>
            </a:pPr>
            <a:r>
              <a:rPr lang="en-US" sz="1600" b="1" dirty="0"/>
              <a:t>Main challenges: </a:t>
            </a:r>
          </a:p>
          <a:p>
            <a:pPr marL="233149" lvl="1" indent="0">
              <a:buNone/>
            </a:pPr>
            <a:r>
              <a:rPr lang="en-US" sz="1600" dirty="0"/>
              <a:t>Street addresses may involve different formats across the world, or even within a country</a:t>
            </a:r>
          </a:p>
          <a:p>
            <a:pPr marL="233149" lvl="1" indent="0">
              <a:buNone/>
            </a:pPr>
            <a:r>
              <a:rPr lang="en-US" sz="1600" dirty="0"/>
              <a:t>Street addresses may be written differently (e.g. St., vs Street, Northeast vs. NE)</a:t>
            </a:r>
          </a:p>
          <a:p>
            <a:pPr marL="233149" lvl="1" indent="0">
              <a:buNone/>
            </a:pPr>
            <a:r>
              <a:rPr lang="en-US" sz="1600" dirty="0"/>
              <a:t>Street addresses may or may not include things like ZIP, city, state, etc.</a:t>
            </a:r>
          </a:p>
          <a:p>
            <a:pPr marL="233149" lvl="1" indent="0">
              <a:buNone/>
            </a:pPr>
            <a:endParaRPr lang="en-US" sz="1600" dirty="0"/>
          </a:p>
          <a:p>
            <a:pPr marL="233149" lvl="1" indent="0">
              <a:buNone/>
            </a:pPr>
            <a:r>
              <a:rPr lang="en-US" sz="1600" b="1" dirty="0"/>
              <a:t>Consider </a:t>
            </a:r>
            <a:r>
              <a:rPr lang="en-US" sz="1600" dirty="0"/>
              <a:t>using </a:t>
            </a:r>
            <a:r>
              <a:rPr lang="en-US" sz="1600" b="1" dirty="0"/>
              <a:t>All Physical Addresses </a:t>
            </a:r>
            <a:r>
              <a:rPr lang="en-US" sz="1600" dirty="0"/>
              <a:t>(or country-specific physical addresses) NER classifier if addresses are consistently written in full. </a:t>
            </a:r>
          </a:p>
          <a:p>
            <a:pPr marL="233149" lvl="1" indent="0">
              <a:buNone/>
            </a:pPr>
            <a:r>
              <a:rPr lang="en-US" sz="1600" b="1" dirty="0"/>
              <a:t>Might consider </a:t>
            </a:r>
            <a:r>
              <a:rPr lang="en-US" sz="1600" dirty="0"/>
              <a:t>using a complex regular expression if your country is not supported by NER, but beware of same challenges with partial addresses, addresses typed with different elements, etc.</a:t>
            </a:r>
          </a:p>
          <a:p>
            <a:pPr marL="233149" lvl="1" indent="0">
              <a:buNone/>
            </a:pPr>
            <a:endParaRPr lang="en-US" sz="1200" dirty="0"/>
          </a:p>
          <a:p>
            <a:pPr marL="233149" lvl="1" indent="0">
              <a:buNone/>
            </a:pPr>
            <a:r>
              <a:rPr lang="en-US" sz="1600" dirty="0"/>
              <a:t>Most effective method if you must use physical addresses as a primary element: use the parse/split method described before:</a:t>
            </a:r>
          </a:p>
          <a:p>
            <a:pPr marL="233149" lvl="1" indent="0">
              <a:buNone/>
            </a:pPr>
            <a:r>
              <a:rPr lang="en-US" sz="1600" b="1" dirty="0"/>
              <a:t>29833		→	Street number regex-based SIT </a:t>
            </a:r>
            <a:r>
              <a:rPr lang="en-US" sz="1600" dirty="0"/>
              <a:t>and</a:t>
            </a:r>
            <a:r>
              <a:rPr lang="en-US" sz="1600" b="1" dirty="0"/>
              <a:t> Street number column in schema</a:t>
            </a:r>
          </a:p>
          <a:p>
            <a:pPr marL="233149" lvl="1" indent="0">
              <a:buNone/>
            </a:pPr>
            <a:r>
              <a:rPr lang="en-US" sz="1600" b="1" dirty="0"/>
              <a:t>NE 29</a:t>
            </a:r>
            <a:r>
              <a:rPr lang="en-US" sz="1600" b="1" baseline="30000" dirty="0"/>
              <a:t>th</a:t>
            </a:r>
            <a:r>
              <a:rPr lang="en-US" sz="1600" b="1" dirty="0"/>
              <a:t> St.	→	Street name dictionary-based SIT</a:t>
            </a:r>
            <a:r>
              <a:rPr lang="en-US" sz="1600" dirty="0"/>
              <a:t> and</a:t>
            </a:r>
            <a:r>
              <a:rPr lang="en-US" sz="1600" b="1" dirty="0"/>
              <a:t> Street name column in schema</a:t>
            </a:r>
          </a:p>
          <a:p>
            <a:pPr marL="233149" lvl="1" indent="0">
              <a:buNone/>
            </a:pPr>
            <a:r>
              <a:rPr lang="en-US" sz="1600" b="1" dirty="0"/>
              <a:t>Redmond	→	Cities dictionary-based SIT </a:t>
            </a:r>
            <a:r>
              <a:rPr lang="en-US" sz="1600" dirty="0"/>
              <a:t>and </a:t>
            </a:r>
            <a:r>
              <a:rPr lang="en-US" sz="1600" b="1" dirty="0"/>
              <a:t>City column in schema</a:t>
            </a:r>
            <a:endParaRPr lang="en-US" sz="1600" dirty="0"/>
          </a:p>
          <a:p>
            <a:pPr marL="233149" lvl="1" indent="0">
              <a:buNone/>
            </a:pPr>
            <a:r>
              <a:rPr lang="en-US" sz="1600" b="1" dirty="0"/>
              <a:t>98052		→	Zip code regex-based SIT</a:t>
            </a:r>
            <a:r>
              <a:rPr lang="en-US" sz="1600" dirty="0"/>
              <a:t> and </a:t>
            </a:r>
            <a:r>
              <a:rPr lang="en-US" sz="1600" b="1" dirty="0"/>
              <a:t>ZIP code column in schema</a:t>
            </a:r>
          </a:p>
          <a:p>
            <a:pPr marL="233149" lvl="1" indent="0">
              <a:buNone/>
            </a:pPr>
            <a:endParaRPr lang="en-US" sz="1600" dirty="0"/>
          </a:p>
          <a:p>
            <a:pPr marL="233149" lvl="1" indent="0">
              <a:buNone/>
            </a:pPr>
            <a:r>
              <a:rPr lang="en-US" sz="1600" dirty="0"/>
              <a:t>(parsing of the address column to separate in multiple columns can be scripted without much trouble)</a:t>
            </a:r>
          </a:p>
          <a:p>
            <a:pPr marL="233149" lvl="1" indent="0">
              <a:buNone/>
            </a:pPr>
            <a:endParaRPr lang="en-US" sz="1600" dirty="0"/>
          </a:p>
          <a:p>
            <a:pPr marL="233149" lvl="1" indent="0">
              <a:buNone/>
            </a:pPr>
            <a:r>
              <a:rPr lang="en-US" sz="1600" dirty="0"/>
              <a:t>Then use an EDM pattern that requires street name as the primary element and the other columns as secondary elements within e.g. 50 characters. </a:t>
            </a:r>
          </a:p>
          <a:p>
            <a:pPr marL="233149" lvl="1" indent="0">
              <a:buNone/>
            </a:pPr>
            <a:endParaRPr lang="en-US" sz="1600" dirty="0"/>
          </a:p>
          <a:p>
            <a:pPr marL="233149" lvl="1" indent="0">
              <a:buNone/>
            </a:pPr>
            <a:r>
              <a:rPr lang="en-US" sz="1600" b="1" dirty="0"/>
              <a:t>Note: some “street names” may be common words, so to avoid triggering too frequently, add requirements for matches to the street number, city and/or ZIP code regex or dictionary matches nearby so the SIT only matches likely addresses. </a:t>
            </a:r>
            <a:endParaRPr lang="en-US" sz="1600" dirty="0"/>
          </a:p>
        </p:txBody>
      </p:sp>
    </p:spTree>
    <p:extLst>
      <p:ext uri="{BB962C8B-B14F-4D97-AF65-F5344CB8AC3E}">
        <p14:creationId xmlns:p14="http://schemas.microsoft.com/office/powerpoint/2010/main" val="197433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MRN, Account #, custom ID as primary elements</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78581" y="1117514"/>
            <a:ext cx="12436474" cy="6057043"/>
          </a:xfrm>
        </p:spPr>
        <p:txBody>
          <a:bodyPr/>
          <a:lstStyle/>
          <a:p>
            <a:pPr marL="233149" lvl="1" indent="0">
              <a:buNone/>
            </a:pPr>
            <a:r>
              <a:rPr lang="en-US" sz="1800" b="1" dirty="0"/>
              <a:t>Typically composed of numbers and letters, or just numbers. </a:t>
            </a:r>
          </a:p>
          <a:p>
            <a:pPr marL="233149" lvl="1" indent="0">
              <a:buNone/>
            </a:pPr>
            <a:r>
              <a:rPr lang="en-US" sz="1800" b="1" dirty="0"/>
              <a:t>Challenges</a:t>
            </a:r>
            <a:r>
              <a:rPr lang="en-US" sz="1800" dirty="0"/>
              <a:t>: </a:t>
            </a:r>
          </a:p>
          <a:p>
            <a:pPr marL="518899" lvl="1" indent="-285750"/>
            <a:r>
              <a:rPr lang="en-US" sz="1800" dirty="0"/>
              <a:t>Low numbers sometimes valid and may cause false positives. E.g. some hospitals started with MRN #1. </a:t>
            </a:r>
          </a:p>
          <a:p>
            <a:pPr marL="518899" lvl="1" indent="-285750"/>
            <a:r>
              <a:rPr lang="en-US" sz="1800" dirty="0"/>
              <a:t>Mixed formats: due to M&amp;A, many formats may have accumulated over time. </a:t>
            </a:r>
          </a:p>
          <a:p>
            <a:pPr marL="233149" lvl="1" indent="0">
              <a:buNone/>
            </a:pPr>
            <a:endParaRPr lang="en-US" sz="1800" dirty="0"/>
          </a:p>
          <a:p>
            <a:pPr marL="233149" lvl="1" indent="0">
              <a:buNone/>
            </a:pPr>
            <a:r>
              <a:rPr lang="en-US" sz="1800" b="1" dirty="0"/>
              <a:t>Don’t</a:t>
            </a:r>
            <a:r>
              <a:rPr lang="en-US" sz="1800" dirty="0"/>
              <a:t>: use a regex like \w+, or even \b[A-Za-z0-9]{4,10}\b, will lead to throttling. </a:t>
            </a:r>
          </a:p>
          <a:p>
            <a:pPr marL="233149" lvl="1" indent="0">
              <a:buNone/>
            </a:pPr>
            <a:r>
              <a:rPr lang="en-US" sz="1800" dirty="0"/>
              <a:t>First impulse is to say “there’s no pattern”, but there’s *always* a pattern.</a:t>
            </a:r>
          </a:p>
          <a:p>
            <a:pPr marL="233149" lvl="1" indent="0">
              <a:buNone/>
            </a:pPr>
            <a:r>
              <a:rPr lang="en-US" sz="1800" b="1" dirty="0"/>
              <a:t>Best approach</a:t>
            </a:r>
            <a:r>
              <a:rPr lang="en-US" sz="1800" dirty="0"/>
              <a:t>: divide and conquer.</a:t>
            </a:r>
          </a:p>
          <a:p>
            <a:pPr marL="233149" lvl="1" indent="0">
              <a:buNone/>
            </a:pPr>
            <a:r>
              <a:rPr lang="en-US" sz="1800" dirty="0"/>
              <a:t>Take the first number and define a pattern that matches it. Filter the table to exclude values that match that regex (sample script in slide notes) and repeat the process, joining each regex to the previous one with a “|”, until all values are covered. </a:t>
            </a:r>
          </a:p>
          <a:p>
            <a:pPr marL="233149" lvl="1" indent="0">
              <a:buNone/>
            </a:pPr>
            <a:r>
              <a:rPr lang="en-US" sz="1800" dirty="0"/>
              <a:t>E.g.:</a:t>
            </a:r>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endParaRPr lang="en-US" sz="1800" dirty="0"/>
          </a:p>
          <a:p>
            <a:pPr marL="233149" lvl="1" indent="0">
              <a:buNone/>
            </a:pPr>
            <a:r>
              <a:rPr lang="pt-BR" sz="1800" dirty="0"/>
              <a:t>Additonal consideration: if some of the patterns are too “easy” (e.g. Four digit numbers), split them out and require either specific values from a dictionary (if few valid ones) or additional evidence (e.g. Keywords required for any MRN under 10000).</a:t>
            </a:r>
            <a:endParaRPr lang="en-US" sz="1800" dirty="0"/>
          </a:p>
        </p:txBody>
      </p:sp>
      <p:sp>
        <p:nvSpPr>
          <p:cNvPr id="4" name="TextBox 3">
            <a:extLst>
              <a:ext uri="{FF2B5EF4-FFF2-40B4-BE49-F238E27FC236}">
                <a16:creationId xmlns:a16="http://schemas.microsoft.com/office/drawing/2014/main" id="{B35391B6-0C29-A086-F496-F20D8FAA2220}"/>
              </a:ext>
            </a:extLst>
          </p:cNvPr>
          <p:cNvSpPr txBox="1"/>
          <p:nvPr/>
        </p:nvSpPr>
        <p:spPr>
          <a:xfrm>
            <a:off x="286866" y="4322581"/>
            <a:ext cx="2143536" cy="2019014"/>
          </a:xfrm>
          <a:prstGeom prst="rect">
            <a:avLst/>
          </a:prstGeom>
          <a:noFill/>
        </p:spPr>
        <p:txBody>
          <a:bodyPr wrap="none" lIns="182880" tIns="146304" rIns="182880" bIns="146304" rtlCol="0">
            <a:spAutoFit/>
          </a:bodyPr>
          <a:lstStyle/>
          <a:p>
            <a:pPr marL="233149" lvl="1" indent="0">
              <a:buNone/>
            </a:pPr>
            <a:r>
              <a:rPr lang="pt-BR" sz="1400" b="1" dirty="0"/>
              <a:t>03184383044</a:t>
            </a:r>
          </a:p>
          <a:p>
            <a:pPr marL="233149" lvl="1"/>
            <a:r>
              <a:rPr lang="pt-BR" sz="1400" b="1" dirty="0"/>
              <a:t>F1038800841</a:t>
            </a:r>
          </a:p>
          <a:p>
            <a:pPr marL="233149" lvl="1" indent="0">
              <a:buNone/>
            </a:pPr>
            <a:r>
              <a:rPr lang="pt-BR" sz="1400" b="1" dirty="0"/>
              <a:t>194343313443</a:t>
            </a:r>
          </a:p>
          <a:p>
            <a:pPr marL="233149" lvl="1" indent="0">
              <a:buNone/>
            </a:pPr>
            <a:r>
              <a:rPr lang="pt-BR" sz="1400" b="1" dirty="0"/>
              <a:t>334494388444</a:t>
            </a:r>
          </a:p>
          <a:p>
            <a:pPr marL="233149" lvl="1" indent="0">
              <a:buNone/>
            </a:pPr>
            <a:r>
              <a:rPr lang="pt-BR" sz="1400" b="1" dirty="0"/>
              <a:t>314331383444</a:t>
            </a:r>
          </a:p>
          <a:p>
            <a:pPr marL="233149" lvl="1" indent="0">
              <a:buNone/>
            </a:pPr>
            <a:r>
              <a:rPr lang="pt-BR" sz="1400" b="1" dirty="0"/>
              <a:t>14148809841</a:t>
            </a:r>
          </a:p>
          <a:p>
            <a:pPr marL="233149" lvl="1" indent="0">
              <a:buNone/>
            </a:pPr>
            <a:r>
              <a:rPr lang="pt-BR" sz="1400" b="1" dirty="0"/>
              <a:t>134901111441441</a:t>
            </a:r>
          </a:p>
          <a:p>
            <a:pPr marL="233149" lvl="1" indent="0">
              <a:buNone/>
            </a:pPr>
            <a:r>
              <a:rPr lang="pt-BR" sz="1400" b="1" dirty="0"/>
              <a:t>F4148319443</a:t>
            </a:r>
            <a:endParaRPr lang="en-US" sz="1400" dirty="0" err="1">
              <a:gradFill>
                <a:gsLst>
                  <a:gs pos="2917">
                    <a:schemeClr val="tx1"/>
                  </a:gs>
                  <a:gs pos="30000">
                    <a:schemeClr val="tx1"/>
                  </a:gs>
                </a:gsLst>
                <a:lin ang="5400000" scaled="0"/>
              </a:gradFill>
            </a:endParaRPr>
          </a:p>
        </p:txBody>
      </p:sp>
      <p:sp>
        <p:nvSpPr>
          <p:cNvPr id="6" name="Equals 5">
            <a:extLst>
              <a:ext uri="{FF2B5EF4-FFF2-40B4-BE49-F238E27FC236}">
                <a16:creationId xmlns:a16="http://schemas.microsoft.com/office/drawing/2014/main" id="{E8D8D9A9-3AE5-2FA7-9723-478F78B79B99}"/>
              </a:ext>
            </a:extLst>
          </p:cNvPr>
          <p:cNvSpPr/>
          <p:nvPr/>
        </p:nvSpPr>
        <p:spPr bwMode="auto">
          <a:xfrm>
            <a:off x="2133848" y="5046820"/>
            <a:ext cx="429167" cy="345352"/>
          </a:xfrm>
          <a:prstGeom prst="mathEqual">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C443612F-D993-2184-2051-BD00DEC4AA78}"/>
              </a:ext>
            </a:extLst>
          </p:cNvPr>
          <p:cNvSpPr txBox="1"/>
          <p:nvPr/>
        </p:nvSpPr>
        <p:spPr>
          <a:xfrm>
            <a:off x="2343867" y="4322581"/>
            <a:ext cx="2143536" cy="2019014"/>
          </a:xfrm>
          <a:prstGeom prst="rect">
            <a:avLst/>
          </a:prstGeom>
          <a:noFill/>
        </p:spPr>
        <p:txBody>
          <a:bodyPr wrap="none" lIns="182880" tIns="146304" rIns="182880" bIns="146304" rtlCol="0">
            <a:spAutoFit/>
          </a:bodyPr>
          <a:lstStyle/>
          <a:p>
            <a:pPr marL="233149" lvl="1" indent="0">
              <a:buNone/>
            </a:pPr>
            <a:r>
              <a:rPr lang="pt-BR" sz="1400" b="1" dirty="0"/>
              <a:t>\b\d{11}\b</a:t>
            </a:r>
          </a:p>
          <a:p>
            <a:pPr marL="233149" lvl="1" indent="0">
              <a:buNone/>
            </a:pPr>
            <a:r>
              <a:rPr lang="pt-BR" sz="1400" b="1" dirty="0"/>
              <a:t>         +</a:t>
            </a:r>
          </a:p>
          <a:p>
            <a:pPr marL="233149" lvl="1" indent="0">
              <a:buNone/>
            </a:pPr>
            <a:r>
              <a:rPr lang="pt-BR" sz="1400" b="1" dirty="0"/>
              <a:t>F1038800841</a:t>
            </a:r>
          </a:p>
          <a:p>
            <a:pPr marL="233149" lvl="1" indent="0">
              <a:buNone/>
            </a:pPr>
            <a:r>
              <a:rPr lang="pt-BR" sz="1400" b="1" dirty="0"/>
              <a:t>194343313443</a:t>
            </a:r>
          </a:p>
          <a:p>
            <a:pPr marL="233149" lvl="1" indent="0">
              <a:buNone/>
            </a:pPr>
            <a:r>
              <a:rPr lang="pt-BR" sz="1400" b="1" dirty="0"/>
              <a:t>334494388444</a:t>
            </a:r>
          </a:p>
          <a:p>
            <a:pPr marL="233149" lvl="1" indent="0">
              <a:buNone/>
            </a:pPr>
            <a:r>
              <a:rPr lang="pt-BR" sz="1400" b="1" dirty="0"/>
              <a:t>314331383444</a:t>
            </a:r>
          </a:p>
          <a:p>
            <a:pPr marL="233149" lvl="1" indent="0">
              <a:buNone/>
            </a:pPr>
            <a:r>
              <a:rPr lang="pt-BR" sz="1400" b="1" dirty="0"/>
              <a:t>134901111441441</a:t>
            </a:r>
          </a:p>
          <a:p>
            <a:pPr marL="233149" lvl="1" indent="0">
              <a:buNone/>
            </a:pPr>
            <a:r>
              <a:rPr lang="pt-BR" sz="1400" b="1" dirty="0"/>
              <a:t>F4148319443</a:t>
            </a:r>
            <a:endParaRPr lang="en-US" sz="1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1AC4EA96-5FF5-D948-9768-BB4AFE519FE5}"/>
              </a:ext>
            </a:extLst>
          </p:cNvPr>
          <p:cNvSpPr txBox="1"/>
          <p:nvPr/>
        </p:nvSpPr>
        <p:spPr>
          <a:xfrm>
            <a:off x="4400868" y="4533155"/>
            <a:ext cx="2186817" cy="1372683"/>
          </a:xfrm>
          <a:prstGeom prst="rect">
            <a:avLst/>
          </a:prstGeom>
          <a:noFill/>
        </p:spPr>
        <p:txBody>
          <a:bodyPr wrap="none" lIns="182880" tIns="146304" rIns="182880" bIns="146304" rtlCol="0">
            <a:spAutoFit/>
          </a:bodyPr>
          <a:lstStyle/>
          <a:p>
            <a:pPr marL="233149" lvl="1" indent="0">
              <a:buNone/>
            </a:pPr>
            <a:r>
              <a:rPr lang="pt-BR" sz="1400" b="1" dirty="0"/>
              <a:t>\b\d{11}|F\d{10}\b</a:t>
            </a:r>
          </a:p>
          <a:p>
            <a:pPr marL="233149" lvl="1" indent="0">
              <a:buNone/>
            </a:pPr>
            <a:r>
              <a:rPr lang="pt-BR" sz="1400" b="1" dirty="0"/>
              <a:t>         +</a:t>
            </a:r>
          </a:p>
          <a:p>
            <a:pPr marL="233149" lvl="1" indent="0">
              <a:buNone/>
            </a:pPr>
            <a:r>
              <a:rPr lang="pt-BR" sz="1400" b="1" dirty="0"/>
              <a:t>194343313443</a:t>
            </a:r>
          </a:p>
          <a:p>
            <a:pPr marL="233149" lvl="1" indent="0">
              <a:buNone/>
            </a:pPr>
            <a:r>
              <a:rPr lang="pt-BR" sz="1400" b="1" dirty="0"/>
              <a:t>334494388444</a:t>
            </a:r>
          </a:p>
          <a:p>
            <a:pPr marL="233149" lvl="1" indent="0">
              <a:buNone/>
            </a:pPr>
            <a:r>
              <a:rPr lang="pt-BR" sz="1400" b="1" dirty="0"/>
              <a:t>134901111441441</a:t>
            </a:r>
          </a:p>
        </p:txBody>
      </p:sp>
      <p:sp>
        <p:nvSpPr>
          <p:cNvPr id="14" name="TextBox 13">
            <a:extLst>
              <a:ext uri="{FF2B5EF4-FFF2-40B4-BE49-F238E27FC236}">
                <a16:creationId xmlns:a16="http://schemas.microsoft.com/office/drawing/2014/main" id="{1D6423CE-7389-63DA-E6AE-CB74104069B5}"/>
              </a:ext>
            </a:extLst>
          </p:cNvPr>
          <p:cNvSpPr txBox="1"/>
          <p:nvPr/>
        </p:nvSpPr>
        <p:spPr>
          <a:xfrm>
            <a:off x="6501150" y="4781674"/>
            <a:ext cx="2440092" cy="941796"/>
          </a:xfrm>
          <a:prstGeom prst="rect">
            <a:avLst/>
          </a:prstGeom>
          <a:noFill/>
        </p:spPr>
        <p:txBody>
          <a:bodyPr wrap="none" lIns="182880" tIns="146304" rIns="182880" bIns="146304" rtlCol="0">
            <a:spAutoFit/>
          </a:bodyPr>
          <a:lstStyle/>
          <a:p>
            <a:pPr marL="233149" lvl="1" indent="0">
              <a:buNone/>
            </a:pPr>
            <a:r>
              <a:rPr lang="pt-BR" sz="1400" b="1" dirty="0"/>
              <a:t>\b\d{11,12}|F\d{10}\b</a:t>
            </a:r>
          </a:p>
          <a:p>
            <a:pPr marL="233149" lvl="1" indent="0">
              <a:buNone/>
            </a:pPr>
            <a:r>
              <a:rPr lang="pt-BR" sz="1400" b="1" dirty="0"/>
              <a:t>         +</a:t>
            </a:r>
          </a:p>
          <a:p>
            <a:pPr marL="233149" lvl="1" indent="0">
              <a:buNone/>
            </a:pPr>
            <a:r>
              <a:rPr lang="pt-BR" sz="1400" b="1" dirty="0"/>
              <a:t>134901111441441</a:t>
            </a:r>
          </a:p>
        </p:txBody>
      </p:sp>
      <p:sp>
        <p:nvSpPr>
          <p:cNvPr id="26" name="TextBox 25">
            <a:extLst>
              <a:ext uri="{FF2B5EF4-FFF2-40B4-BE49-F238E27FC236}">
                <a16:creationId xmlns:a16="http://schemas.microsoft.com/office/drawing/2014/main" id="{8E6E9BF8-9370-6231-CE07-4DB8989A5186}"/>
              </a:ext>
            </a:extLst>
          </p:cNvPr>
          <p:cNvSpPr txBox="1"/>
          <p:nvPr/>
        </p:nvSpPr>
        <p:spPr>
          <a:xfrm>
            <a:off x="9069288" y="4968911"/>
            <a:ext cx="3025187" cy="726353"/>
          </a:xfrm>
          <a:prstGeom prst="rect">
            <a:avLst/>
          </a:prstGeom>
          <a:noFill/>
        </p:spPr>
        <p:txBody>
          <a:bodyPr wrap="none" lIns="182880" tIns="146304" rIns="182880" bIns="146304" rtlCol="0">
            <a:spAutoFit/>
          </a:bodyPr>
          <a:lstStyle/>
          <a:p>
            <a:pPr marL="233149" lvl="1" indent="0">
              <a:buNone/>
            </a:pPr>
            <a:r>
              <a:rPr lang="pt-BR" sz="1400" b="1" dirty="0"/>
              <a:t>\b\d{11,12}|\d{14}|F\d{10}\b</a:t>
            </a:r>
          </a:p>
          <a:p>
            <a:pPr marL="233149" lvl="1" indent="0">
              <a:buNone/>
            </a:pPr>
            <a:r>
              <a:rPr lang="pt-BR" sz="1400" b="1" dirty="0"/>
              <a:t>         </a:t>
            </a:r>
          </a:p>
        </p:txBody>
      </p:sp>
      <p:sp>
        <p:nvSpPr>
          <p:cNvPr id="28" name="Equals 27">
            <a:extLst>
              <a:ext uri="{FF2B5EF4-FFF2-40B4-BE49-F238E27FC236}">
                <a16:creationId xmlns:a16="http://schemas.microsoft.com/office/drawing/2014/main" id="{C7F13E97-8EBB-7AEF-A6A5-8403C516A412}"/>
              </a:ext>
            </a:extLst>
          </p:cNvPr>
          <p:cNvSpPr/>
          <p:nvPr/>
        </p:nvSpPr>
        <p:spPr bwMode="auto">
          <a:xfrm>
            <a:off x="4142440" y="5050829"/>
            <a:ext cx="429167" cy="345352"/>
          </a:xfrm>
          <a:prstGeom prst="mathEqual">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9" name="Equals 28">
            <a:extLst>
              <a:ext uri="{FF2B5EF4-FFF2-40B4-BE49-F238E27FC236}">
                <a16:creationId xmlns:a16="http://schemas.microsoft.com/office/drawing/2014/main" id="{15535460-9808-BB00-5FC6-E6BFDD831BD9}"/>
              </a:ext>
            </a:extLst>
          </p:cNvPr>
          <p:cNvSpPr/>
          <p:nvPr/>
        </p:nvSpPr>
        <p:spPr bwMode="auto">
          <a:xfrm>
            <a:off x="6413751" y="5046820"/>
            <a:ext cx="429167" cy="345352"/>
          </a:xfrm>
          <a:prstGeom prst="mathEqual">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0" name="Equals 29">
            <a:extLst>
              <a:ext uri="{FF2B5EF4-FFF2-40B4-BE49-F238E27FC236}">
                <a16:creationId xmlns:a16="http://schemas.microsoft.com/office/drawing/2014/main" id="{57341592-4F71-4F05-B86D-C0EF2A81592B}"/>
              </a:ext>
            </a:extLst>
          </p:cNvPr>
          <p:cNvSpPr/>
          <p:nvPr/>
        </p:nvSpPr>
        <p:spPr bwMode="auto">
          <a:xfrm>
            <a:off x="8854705" y="5046820"/>
            <a:ext cx="429167" cy="345352"/>
          </a:xfrm>
          <a:prstGeom prst="mathEqual">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459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Date of birth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89131" y="1045152"/>
            <a:ext cx="11807255" cy="406265"/>
          </a:xfrm>
        </p:spPr>
        <p:txBody>
          <a:bodyPr/>
          <a:lstStyle/>
          <a:p>
            <a:pPr marL="233149" lvl="1" indent="0">
              <a:buNone/>
            </a:pPr>
            <a:r>
              <a:rPr lang="en-US" sz="1600" b="1" dirty="0"/>
              <a:t>Don’t. </a:t>
            </a:r>
            <a:endParaRPr lang="en-US" sz="1600" dirty="0"/>
          </a:p>
        </p:txBody>
      </p:sp>
    </p:spTree>
    <p:extLst>
      <p:ext uri="{BB962C8B-B14F-4D97-AF65-F5344CB8AC3E}">
        <p14:creationId xmlns:p14="http://schemas.microsoft.com/office/powerpoint/2010/main" val="89304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3358-E982-3FE4-3AA9-ECA8F892CAA7}"/>
              </a:ext>
            </a:extLst>
          </p:cNvPr>
          <p:cNvSpPr>
            <a:spLocks noGrp="1"/>
          </p:cNvSpPr>
          <p:nvPr>
            <p:ph type="title"/>
          </p:nvPr>
        </p:nvSpPr>
        <p:spPr>
          <a:xfrm>
            <a:off x="695584" y="164663"/>
            <a:ext cx="9652445" cy="508525"/>
          </a:xfrm>
        </p:spPr>
        <p:txBody>
          <a:bodyPr/>
          <a:lstStyle/>
          <a:p>
            <a:r>
              <a:rPr lang="en-US" dirty="0"/>
              <a:t>False positives vs. false negatives</a:t>
            </a:r>
          </a:p>
        </p:txBody>
      </p:sp>
      <p:sp>
        <p:nvSpPr>
          <p:cNvPr id="3" name="Content Placeholder 2">
            <a:extLst>
              <a:ext uri="{FF2B5EF4-FFF2-40B4-BE49-F238E27FC236}">
                <a16:creationId xmlns:a16="http://schemas.microsoft.com/office/drawing/2014/main" id="{4B0B5F0C-B757-51E3-7F71-7870FF577474}"/>
              </a:ext>
            </a:extLst>
          </p:cNvPr>
          <p:cNvSpPr>
            <a:spLocks noGrp="1"/>
          </p:cNvSpPr>
          <p:nvPr>
            <p:ph idx="1"/>
          </p:nvPr>
        </p:nvSpPr>
        <p:spPr>
          <a:xfrm>
            <a:off x="919717" y="1185530"/>
            <a:ext cx="10355418" cy="5260755"/>
          </a:xfrm>
        </p:spPr>
        <p:txBody>
          <a:bodyPr>
            <a:normAutofit/>
          </a:bodyPr>
          <a:lstStyle/>
          <a:p>
            <a:r>
              <a:rPr lang="en-US" sz="2800" dirty="0"/>
              <a:t>A false positive is when content matches a rule you would not expect to match.</a:t>
            </a:r>
          </a:p>
          <a:p>
            <a:r>
              <a:rPr lang="en-US" sz="2800" dirty="0"/>
              <a:t>Two kinds of false positives:</a:t>
            </a:r>
          </a:p>
          <a:p>
            <a:pPr lvl="1"/>
            <a:r>
              <a:rPr lang="en-US" sz="1800" dirty="0"/>
              <a:t>Classifier match false positive: the SIT (or other classifier) detects content that is not what you expect.</a:t>
            </a:r>
          </a:p>
          <a:p>
            <a:pPr lvl="2"/>
            <a:r>
              <a:rPr lang="en-US" sz="1600" dirty="0"/>
              <a:t>E.g. your company has a part # in the form </a:t>
            </a:r>
            <a:r>
              <a:rPr lang="en-US" sz="1600" dirty="0" err="1"/>
              <a:t>nnn-nn-nnnn</a:t>
            </a:r>
            <a:r>
              <a:rPr lang="en-US" sz="1600" dirty="0"/>
              <a:t> in a product that includes the letters “SSN” in its name, which causes such part numbers to be flagged as US Social Security Numbers even though they aren’t.</a:t>
            </a:r>
          </a:p>
          <a:p>
            <a:pPr lvl="1"/>
            <a:r>
              <a:rPr lang="en-US" sz="1800" dirty="0"/>
              <a:t>Functional false positive: The SIT detected pieces of information that are of the desired type, but not relevant.</a:t>
            </a:r>
          </a:p>
          <a:p>
            <a:pPr lvl="2"/>
            <a:r>
              <a:rPr lang="en-US" sz="1600" dirty="0"/>
              <a:t>E.g. you have a DLP rule to block sharing of PII, and it fires when someone shares their own SSN with their tax advisor. </a:t>
            </a:r>
          </a:p>
          <a:p>
            <a:r>
              <a:rPr lang="en-US" sz="2800" dirty="0"/>
              <a:t>A false negative is when you miss detecting something you should have</a:t>
            </a:r>
          </a:p>
          <a:p>
            <a:pPr marL="342900" lvl="1" indent="0">
              <a:buNone/>
            </a:pPr>
            <a:endParaRPr lang="en-US" sz="1600" dirty="0"/>
          </a:p>
          <a:p>
            <a:pPr marL="0" indent="0">
              <a:buNone/>
            </a:pPr>
            <a:endParaRPr lang="en-US" sz="2800" dirty="0"/>
          </a:p>
        </p:txBody>
      </p:sp>
    </p:spTree>
    <p:extLst>
      <p:ext uri="{BB962C8B-B14F-4D97-AF65-F5344CB8AC3E}">
        <p14:creationId xmlns:p14="http://schemas.microsoft.com/office/powerpoint/2010/main" val="3328121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Date of birth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14609" y="980858"/>
            <a:ext cx="11807255" cy="6118598"/>
          </a:xfrm>
        </p:spPr>
        <p:txBody>
          <a:bodyPr/>
          <a:lstStyle/>
          <a:p>
            <a:pPr marL="233149" lvl="1" indent="0">
              <a:buNone/>
            </a:pPr>
            <a:r>
              <a:rPr lang="en-US" sz="1600" b="1" dirty="0"/>
              <a:t>Seriously, don’t. </a:t>
            </a:r>
          </a:p>
          <a:p>
            <a:pPr marL="233149" lvl="1" indent="0">
              <a:buNone/>
            </a:pPr>
            <a:endParaRPr lang="en-US" sz="1600" dirty="0"/>
          </a:p>
          <a:p>
            <a:pPr marL="233149" lvl="1" indent="0">
              <a:buNone/>
            </a:pPr>
            <a:r>
              <a:rPr lang="en-US" sz="1600" dirty="0"/>
              <a:t>Why not dates?</a:t>
            </a:r>
          </a:p>
          <a:p>
            <a:pPr marL="518899" lvl="1" indent="-285750"/>
            <a:r>
              <a:rPr lang="en-US" sz="1600" dirty="0"/>
              <a:t>It’s not PII unless it is attached to a person. 12/20/1965 is someone’s birthday, am I leaking something here if I don’t say whose? </a:t>
            </a:r>
          </a:p>
          <a:p>
            <a:pPr marL="518899" lvl="1" indent="-285750"/>
            <a:r>
              <a:rPr lang="en-US" sz="1600" dirty="0"/>
              <a:t>Dates are everywhere. The average email has 20 of them (including headers). You WILL get throttled. </a:t>
            </a:r>
          </a:p>
          <a:p>
            <a:pPr marL="518899" lvl="1" indent="-285750"/>
            <a:r>
              <a:rPr lang="en-US" sz="1600" dirty="0"/>
              <a:t>They are written in many different formats. You will get false negatives. </a:t>
            </a:r>
          </a:p>
          <a:p>
            <a:pPr marL="518899" lvl="1" indent="-285750"/>
            <a:r>
              <a:rPr lang="en-US" sz="1600" dirty="0"/>
              <a:t>Same birth date is shared by hundreds of thousands of people. EDM processing will timeout and miss matches.</a:t>
            </a:r>
          </a:p>
          <a:p>
            <a:pPr marL="233149" lvl="1" indent="0">
              <a:buNone/>
            </a:pPr>
            <a:endParaRPr lang="en-US" sz="1600" dirty="0"/>
          </a:p>
          <a:p>
            <a:pPr marL="233149" lvl="1" indent="0">
              <a:buNone/>
            </a:pPr>
            <a:r>
              <a:rPr lang="en-US" sz="1600" dirty="0"/>
              <a:t>Use anything else that’s more uniquely identifying for primary element, and only use birth dates as secondary elements if needed.</a:t>
            </a:r>
          </a:p>
          <a:p>
            <a:pPr marL="233149" lvl="1" indent="0">
              <a:buNone/>
            </a:pPr>
            <a:endParaRPr lang="en-US" sz="1600" dirty="0"/>
          </a:p>
          <a:p>
            <a:pPr marL="233149" lvl="1" indent="0">
              <a:buNone/>
            </a:pPr>
            <a:r>
              <a:rPr lang="en-US" sz="1600" dirty="0"/>
              <a:t>What about using birth date as additional element then? I need a SIT, right?</a:t>
            </a:r>
          </a:p>
          <a:p>
            <a:pPr marL="233149" lvl="1" indent="0">
              <a:buNone/>
            </a:pPr>
            <a:endParaRPr lang="en-US" sz="1600" dirty="0"/>
          </a:p>
          <a:p>
            <a:pPr marL="233149" lvl="1" indent="0">
              <a:buNone/>
            </a:pPr>
            <a:r>
              <a:rPr lang="en-US" sz="1600" dirty="0"/>
              <a:t>You *</a:t>
            </a:r>
            <a:r>
              <a:rPr lang="en-US" sz="1600" b="1" dirty="0"/>
              <a:t>CAN</a:t>
            </a:r>
            <a:r>
              <a:rPr lang="en-US" sz="1600" dirty="0"/>
              <a:t>* use a regex for birthdays as additional evidence, but be sure to exclude dates that are obviously not birth dates (dates in the future or too recent if you aren’t a hospital, dates followed by timestamps, dates in the Sent row of an email, etc.).</a:t>
            </a:r>
          </a:p>
          <a:p>
            <a:pPr marL="233149" lvl="1" indent="0">
              <a:buNone/>
            </a:pPr>
            <a:r>
              <a:rPr lang="en-US" sz="1600" dirty="0"/>
              <a:t>E.g. </a:t>
            </a:r>
            <a:r>
              <a:rPr lang="en-US" sz="1600" b="0" i="0" dirty="0">
                <a:solidFill>
                  <a:srgbClr val="242424"/>
                </a:solidFill>
                <a:effectLst/>
                <a:latin typeface="-apple-system"/>
              </a:rPr>
              <a:t>\b([012]?\d|3(0|1))(\/|-|\.)([012]?\d|3(0|1))(\/|-|\.)(19\d{​​​2}​​​|20(0\d)|\d{​​​2}​​​)(?! \d{​​​1,2}​​​:\d{​​​2}​​​(:\d{​​​2}​​​)?)\b</a:t>
            </a:r>
          </a:p>
          <a:p>
            <a:pPr marL="233149" lvl="1" indent="0">
              <a:buNone/>
            </a:pPr>
            <a:r>
              <a:rPr lang="en-US" sz="1600" dirty="0"/>
              <a:t>Or</a:t>
            </a:r>
          </a:p>
          <a:p>
            <a:pPr marL="233149" lvl="1" indent="0">
              <a:buNone/>
            </a:pPr>
            <a:r>
              <a:rPr lang="en-US" sz="1600" dirty="0">
                <a:solidFill>
                  <a:srgbClr val="242424"/>
                </a:solidFill>
                <a:latin typeface="-apple-system"/>
              </a:rPr>
              <a:t>(?&lt;!^Sent: (</a:t>
            </a:r>
            <a:r>
              <a:rPr lang="en-US" sz="1600" dirty="0" err="1">
                <a:solidFill>
                  <a:srgbClr val="242424"/>
                </a:solidFill>
                <a:latin typeface="-apple-system"/>
              </a:rPr>
              <a:t>Monday|Tuesday|Wednesday|Thursday|Friday|Saturday|Sunday</a:t>
            </a:r>
            <a:r>
              <a:rPr lang="en-US" sz="1600" dirty="0">
                <a:solidFill>
                  <a:srgbClr val="242424"/>
                </a:solidFill>
                <a:latin typeface="-apple-system"/>
              </a:rPr>
              <a:t>), )(January|February|March|April|May|June|July|August|September|October|November|December) (1|2|3)?\d(,| of)? (1|2)\d{​​​​​​​​​​​​3}​​​​​​​​​​​​(?: \d{​​​​​​​​​​​​1,2}​​​​​​​​​​​​:\d{​​​​​​​​​​​​1,2}​​​​​​​​​​​​( (AM|PM))?)?$</a:t>
            </a:r>
          </a:p>
          <a:p>
            <a:pPr marL="233149" lvl="1" indent="0">
              <a:buNone/>
            </a:pPr>
            <a:endParaRPr lang="en-US" sz="1600" dirty="0"/>
          </a:p>
          <a:p>
            <a:pPr marL="233149" lvl="1" indent="0">
              <a:buNone/>
            </a:pPr>
            <a:r>
              <a:rPr lang="en-US" sz="1600" b="1" dirty="0"/>
              <a:t>BUT</a:t>
            </a:r>
            <a:r>
              <a:rPr lang="en-US" sz="1600" dirty="0"/>
              <a:t> keep in mind dates might be entered in different formats in documents. You might have to include multiple versions as additional columns, e.g. D/MM/YYYY, D/M/YY, YYYY/MM/DD, etc.</a:t>
            </a:r>
          </a:p>
        </p:txBody>
      </p:sp>
    </p:spTree>
    <p:extLst>
      <p:ext uri="{BB962C8B-B14F-4D97-AF65-F5344CB8AC3E}">
        <p14:creationId xmlns:p14="http://schemas.microsoft.com/office/powerpoint/2010/main" val="18857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97AA-ED0B-4975-A9E8-08D03C907615}"/>
              </a:ext>
            </a:extLst>
          </p:cNvPr>
          <p:cNvSpPr>
            <a:spLocks noGrp="1"/>
          </p:cNvSpPr>
          <p:nvPr>
            <p:ph type="title"/>
          </p:nvPr>
        </p:nvSpPr>
        <p:spPr/>
        <p:txBody>
          <a:bodyPr/>
          <a:lstStyle/>
          <a:p>
            <a:r>
              <a:rPr lang="en-US" dirty="0"/>
              <a:t>Device info as primary element</a:t>
            </a:r>
          </a:p>
        </p:txBody>
      </p:sp>
      <p:sp>
        <p:nvSpPr>
          <p:cNvPr id="3" name="Text Placeholder 2">
            <a:extLst>
              <a:ext uri="{FF2B5EF4-FFF2-40B4-BE49-F238E27FC236}">
                <a16:creationId xmlns:a16="http://schemas.microsoft.com/office/drawing/2014/main" id="{90E9E48C-0148-47D2-8A6F-2191D45DE02E}"/>
              </a:ext>
            </a:extLst>
          </p:cNvPr>
          <p:cNvSpPr>
            <a:spLocks noGrp="1"/>
          </p:cNvSpPr>
          <p:nvPr>
            <p:ph type="body" sz="quarter" idx="12"/>
          </p:nvPr>
        </p:nvSpPr>
        <p:spPr>
          <a:xfrm>
            <a:off x="314609" y="980858"/>
            <a:ext cx="11807255" cy="4862870"/>
          </a:xfrm>
        </p:spPr>
        <p:txBody>
          <a:bodyPr/>
          <a:lstStyle/>
          <a:p>
            <a:pPr marL="233149" lvl="1" indent="0">
              <a:buNone/>
            </a:pPr>
            <a:r>
              <a:rPr lang="en-US" sz="1600" b="1" dirty="0"/>
              <a:t>You can use EDM for device names, IDs, IP address, MAC addresses, etc.</a:t>
            </a:r>
          </a:p>
          <a:p>
            <a:pPr marL="233149" lvl="1" indent="0">
              <a:buNone/>
            </a:pPr>
            <a:r>
              <a:rPr lang="en-US" sz="1600" b="1" dirty="0"/>
              <a:t>But all those are tricky, since they are part of every email header!</a:t>
            </a:r>
          </a:p>
          <a:p>
            <a:pPr marL="233149" lvl="1" indent="0">
              <a:buNone/>
            </a:pPr>
            <a:r>
              <a:rPr lang="en-US" sz="1600" b="1" dirty="0"/>
              <a:t>Also, server names can be common words.</a:t>
            </a:r>
          </a:p>
          <a:p>
            <a:pPr marL="233149" lvl="1" indent="0">
              <a:buNone/>
            </a:pPr>
            <a:endParaRPr lang="en-US" sz="1600" b="1" dirty="0"/>
          </a:p>
          <a:p>
            <a:pPr marL="233149" lvl="1" indent="0">
              <a:buNone/>
            </a:pPr>
            <a:r>
              <a:rPr lang="en-US" sz="1600" b="1" dirty="0"/>
              <a:t>Solution: </a:t>
            </a:r>
          </a:p>
          <a:p>
            <a:pPr marL="576049" lvl="1" indent="-342900">
              <a:buAutoNum type="arabicParenR"/>
            </a:pPr>
            <a:r>
              <a:rPr lang="en-US" sz="1600" b="1" dirty="0"/>
              <a:t>Exclude all names that are part of a message header, e.g. use a regex that excludes matches before </a:t>
            </a:r>
            <a:br>
              <a:rPr lang="en-US" sz="1600" b="1" dirty="0"/>
            </a:br>
            <a:r>
              <a:rPr lang="en-US" sz="1600" b="1" dirty="0"/>
              <a:t>“MIME-Version” using a negative lookahead.</a:t>
            </a:r>
          </a:p>
          <a:p>
            <a:pPr marL="576049" lvl="1" indent="-342900">
              <a:buAutoNum type="arabicParenR"/>
            </a:pPr>
            <a:r>
              <a:rPr lang="en-US" sz="1600" b="1" dirty="0"/>
              <a:t>Exclude all names in special lines like “Received: from” using a negative lookbehind.</a:t>
            </a:r>
          </a:p>
          <a:p>
            <a:pPr marL="576049" lvl="1" indent="-342900">
              <a:buAutoNum type="arabicParenR"/>
            </a:pPr>
            <a:r>
              <a:rPr lang="en-US" sz="1600" b="1" dirty="0"/>
              <a:t>Exclude all known email server names using a dictionary as a negative condition (use </a:t>
            </a:r>
            <a:r>
              <a:rPr lang="en-US" sz="1600" b="1" dirty="0" err="1"/>
              <a:t>MaxMatches</a:t>
            </a:r>
            <a:r>
              <a:rPr lang="en-US" sz="1600" b="1" dirty="0"/>
              <a:t>=0 in the SIT XML)</a:t>
            </a:r>
          </a:p>
          <a:p>
            <a:pPr marL="576049" lvl="1" indent="-342900">
              <a:buAutoNum type="arabicParenR"/>
            </a:pPr>
            <a:r>
              <a:rPr lang="en-US" sz="1600" b="1" dirty="0"/>
              <a:t>If device names follow a strict pattern, use a regex. </a:t>
            </a:r>
          </a:p>
          <a:p>
            <a:pPr marL="576049" lvl="1" indent="-342900">
              <a:buAutoNum type="arabicParenR"/>
            </a:pPr>
            <a:r>
              <a:rPr lang="en-US" sz="1600" b="1" dirty="0"/>
              <a:t>For server names, use a dictionary, unless you have hundreds of thousands of servers they should fit. </a:t>
            </a:r>
          </a:p>
          <a:p>
            <a:pPr marL="576049" lvl="1" indent="-342900">
              <a:buAutoNum type="arabicParenR"/>
            </a:pPr>
            <a:r>
              <a:rPr lang="en-US" sz="1600" b="1" dirty="0"/>
              <a:t>For IP addresses, MAC addresses, etc., you can use a regex, but make sure to exclude all those in email headers.</a:t>
            </a:r>
          </a:p>
          <a:p>
            <a:pPr marL="576049" lvl="1" indent="-342900">
              <a:buAutoNum type="arabicParenR"/>
            </a:pPr>
            <a:r>
              <a:rPr lang="en-US" sz="1600" b="1" dirty="0"/>
              <a:t>If using a pattern for something like an unformatted MAC address or IP address, make sure you properly surround your regex with \b, to avoid detecting substrings of things like GUIDs. </a:t>
            </a:r>
          </a:p>
          <a:p>
            <a:pPr marL="576049" lvl="1" indent="-342900">
              <a:buAutoNum type="arabicParenR"/>
            </a:pPr>
            <a:r>
              <a:rPr lang="en-US" sz="1600" b="1" dirty="0"/>
              <a:t>Test the SIT exhaustively, and add exclusions to your logic as necessary to reduce unintended matches before you configure an EDM SIT based on it. </a:t>
            </a:r>
          </a:p>
          <a:p>
            <a:pPr marL="576049" lvl="1" indent="-342900">
              <a:buAutoNum type="arabicParenR"/>
            </a:pPr>
            <a:endParaRPr lang="en-US" sz="1600" b="1" dirty="0"/>
          </a:p>
          <a:p>
            <a:pPr marL="576049" lvl="1" indent="-342900">
              <a:buAutoNum type="arabicParenR"/>
            </a:pPr>
            <a:endParaRPr lang="en-US" sz="1600" dirty="0"/>
          </a:p>
        </p:txBody>
      </p:sp>
    </p:spTree>
    <p:extLst>
      <p:ext uri="{BB962C8B-B14F-4D97-AF65-F5344CB8AC3E}">
        <p14:creationId xmlns:p14="http://schemas.microsoft.com/office/powerpoint/2010/main" val="74645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9EC4-FC46-04D1-6B51-A7C31CF4ADB8}"/>
              </a:ext>
            </a:extLst>
          </p:cNvPr>
          <p:cNvSpPr>
            <a:spLocks noGrp="1"/>
          </p:cNvSpPr>
          <p:nvPr>
            <p:ph type="title"/>
          </p:nvPr>
        </p:nvSpPr>
        <p:spPr/>
        <p:txBody>
          <a:bodyPr/>
          <a:lstStyle/>
          <a:p>
            <a:r>
              <a:rPr lang="en-US" dirty="0"/>
              <a:t>What if none of those things work?</a:t>
            </a:r>
          </a:p>
        </p:txBody>
      </p:sp>
      <p:sp>
        <p:nvSpPr>
          <p:cNvPr id="3" name="Text Placeholder 2">
            <a:extLst>
              <a:ext uri="{FF2B5EF4-FFF2-40B4-BE49-F238E27FC236}">
                <a16:creationId xmlns:a16="http://schemas.microsoft.com/office/drawing/2014/main" id="{C72F72C8-CE29-1927-A369-F40DA128F956}"/>
              </a:ext>
            </a:extLst>
          </p:cNvPr>
          <p:cNvSpPr>
            <a:spLocks noGrp="1"/>
          </p:cNvSpPr>
          <p:nvPr>
            <p:ph type="body" sz="quarter" idx="12"/>
          </p:nvPr>
        </p:nvSpPr>
        <p:spPr>
          <a:xfrm>
            <a:off x="395654" y="1127125"/>
            <a:ext cx="11658600" cy="5503045"/>
          </a:xfrm>
        </p:spPr>
        <p:txBody>
          <a:bodyPr/>
          <a:lstStyle/>
          <a:p>
            <a:r>
              <a:rPr lang="en-US" sz="2400" dirty="0"/>
              <a:t>What if I can’t use a regex? </a:t>
            </a:r>
          </a:p>
          <a:p>
            <a:r>
              <a:rPr lang="en-US" sz="2400" dirty="0"/>
              <a:t>What if there’s no NER for what I want to detect?</a:t>
            </a:r>
          </a:p>
          <a:p>
            <a:r>
              <a:rPr lang="en-US" sz="2400" dirty="0"/>
              <a:t>What if I have too many values to put in a dictionary?</a:t>
            </a:r>
          </a:p>
          <a:p>
            <a:pPr marL="0" indent="0">
              <a:buNone/>
            </a:pPr>
            <a:endParaRPr lang="en-US" sz="2400" dirty="0"/>
          </a:p>
          <a:p>
            <a:pPr marL="0" indent="0">
              <a:buNone/>
            </a:pPr>
            <a:r>
              <a:rPr lang="en-US" sz="2400" dirty="0"/>
              <a:t>Get creative. </a:t>
            </a:r>
          </a:p>
          <a:p>
            <a:pPr marL="0" indent="0">
              <a:buNone/>
            </a:pPr>
            <a:r>
              <a:rPr lang="en-US" sz="2400" dirty="0"/>
              <a:t>E.g. </a:t>
            </a:r>
          </a:p>
          <a:p>
            <a:r>
              <a:rPr lang="en-US" sz="2400" dirty="0"/>
              <a:t>Write a script that looks for the longest or most infrequent word in each string in the table, de-duplicate them, and put them in a dictionary and in a separate column, use *that* as the primary or secondary element instead of the full value. If not enough, repeat the process for the *second* longest or most infrequent word and use as secondary evidence to reduce FPs. </a:t>
            </a:r>
          </a:p>
          <a:p>
            <a:pPr marL="0" indent="0">
              <a:buNone/>
            </a:pPr>
            <a:endParaRPr lang="en-US" sz="2400" dirty="0"/>
          </a:p>
          <a:p>
            <a:pPr marL="0" indent="0">
              <a:buNone/>
            </a:pPr>
            <a:r>
              <a:rPr lang="en-US" sz="2400" dirty="0"/>
              <a:t>This can be hard, but there are very few cases where there is no viable solution. </a:t>
            </a:r>
          </a:p>
          <a:p>
            <a:pPr marL="0" indent="0">
              <a:buNone/>
            </a:pPr>
            <a:r>
              <a:rPr lang="en-US" sz="2400" dirty="0"/>
              <a:t>If stuck, post your question on Yammer. The community should be able to help.</a:t>
            </a:r>
          </a:p>
        </p:txBody>
      </p:sp>
    </p:spTree>
    <p:extLst>
      <p:ext uri="{BB962C8B-B14F-4D97-AF65-F5344CB8AC3E}">
        <p14:creationId xmlns:p14="http://schemas.microsoft.com/office/powerpoint/2010/main" val="209866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3358-E982-3FE4-3AA9-ECA8F892CAA7}"/>
              </a:ext>
            </a:extLst>
          </p:cNvPr>
          <p:cNvSpPr>
            <a:spLocks noGrp="1"/>
          </p:cNvSpPr>
          <p:nvPr>
            <p:ph type="title"/>
          </p:nvPr>
        </p:nvSpPr>
        <p:spPr/>
        <p:txBody>
          <a:bodyPr>
            <a:normAutofit fontScale="90000"/>
          </a:bodyPr>
          <a:lstStyle/>
          <a:p>
            <a:r>
              <a:rPr lang="en-US" dirty="0"/>
              <a:t>Appendix: collateral reading (if you are masochist)</a:t>
            </a:r>
          </a:p>
        </p:txBody>
      </p:sp>
      <p:sp>
        <p:nvSpPr>
          <p:cNvPr id="3" name="Content Placeholder 2">
            <a:extLst>
              <a:ext uri="{FF2B5EF4-FFF2-40B4-BE49-F238E27FC236}">
                <a16:creationId xmlns:a16="http://schemas.microsoft.com/office/drawing/2014/main" id="{4B0B5F0C-B757-51E3-7F71-7870FF577474}"/>
              </a:ext>
            </a:extLst>
          </p:cNvPr>
          <p:cNvSpPr>
            <a:spLocks noGrp="1"/>
          </p:cNvSpPr>
          <p:nvPr>
            <p:ph idx="1"/>
          </p:nvPr>
        </p:nvSpPr>
        <p:spPr>
          <a:xfrm>
            <a:off x="1149440" y="1200478"/>
            <a:ext cx="10188195" cy="3848839"/>
          </a:xfrm>
        </p:spPr>
        <p:txBody>
          <a:bodyPr>
            <a:normAutofit/>
          </a:bodyPr>
          <a:lstStyle/>
          <a:p>
            <a:r>
              <a:rPr lang="en-US" sz="2203" dirty="0"/>
              <a:t>Sensitive info type definitions: </a:t>
            </a:r>
            <a:r>
              <a:rPr lang="en-US" sz="2203" dirty="0">
                <a:hlinkClick r:id="rId2"/>
              </a:rPr>
              <a:t>https://aka.ms/sensitiveinfotypes</a:t>
            </a:r>
            <a:endParaRPr lang="en-US" sz="2203" dirty="0"/>
          </a:p>
          <a:p>
            <a:r>
              <a:rPr lang="en-US" sz="2203" dirty="0"/>
              <a:t>Sensitive info type XML syntax for manual edit of SITs: </a:t>
            </a:r>
            <a:r>
              <a:rPr lang="en-US" sz="2203" dirty="0">
                <a:hlinkClick r:id="rId3"/>
              </a:rPr>
              <a:t>https://docs.microsoft.com/en-us/microsoft-365/compliance/sit-get-started-exact-data-match-create-rule-package</a:t>
            </a:r>
            <a:endParaRPr lang="en-US" sz="2203" dirty="0"/>
          </a:p>
          <a:p>
            <a:r>
              <a:rPr lang="en-US" sz="2203" dirty="0"/>
              <a:t>Configuring EDM: </a:t>
            </a:r>
            <a:r>
              <a:rPr lang="en-US" sz="2203" dirty="0">
                <a:hlinkClick r:id="rId4"/>
              </a:rPr>
              <a:t>https://docs.microsoft.com/en-us/microsoft-365/compliance/sit-get-started-exact-data-match-based-sits-overview</a:t>
            </a:r>
            <a:endParaRPr lang="en-US" sz="2203" dirty="0"/>
          </a:p>
          <a:p>
            <a:r>
              <a:rPr lang="en-US" sz="2203" dirty="0"/>
              <a:t>Troubleshooting EDM: </a:t>
            </a:r>
            <a:r>
              <a:rPr lang="en-US" sz="2203" dirty="0">
                <a:hlinkClick r:id="rId5"/>
              </a:rPr>
              <a:t>https://docs.microsoft.com/en-us/microsoft-365/compliance/sit-get-started-exact-data-match-test</a:t>
            </a:r>
            <a:r>
              <a:rPr lang="en-US" sz="2203" dirty="0"/>
              <a:t> </a:t>
            </a:r>
          </a:p>
          <a:p>
            <a:r>
              <a:rPr lang="en-US" sz="2203" dirty="0"/>
              <a:t>Third party regular expression resources:</a:t>
            </a:r>
          </a:p>
          <a:p>
            <a:pPr lvl="1" indent="0">
              <a:buNone/>
            </a:pPr>
            <a:r>
              <a:rPr lang="en-US" sz="1346" dirty="0">
                <a:hlinkClick r:id="rId6"/>
              </a:rPr>
              <a:t>https://regexr.com/</a:t>
            </a:r>
            <a:r>
              <a:rPr lang="en-US" sz="1346" dirty="0"/>
              <a:t> (great tool for learning by trial and error, though it doesn’t strictly support the Microsoft syntax)</a:t>
            </a:r>
          </a:p>
          <a:p>
            <a:pPr lvl="1" indent="0">
              <a:buNone/>
            </a:pPr>
            <a:r>
              <a:rPr lang="en-US" sz="1346" dirty="0">
                <a:hlinkClick r:id="rId7"/>
              </a:rPr>
              <a:t>http://regexstorm.net/tester</a:t>
            </a:r>
            <a:r>
              <a:rPr lang="en-US" sz="1346" dirty="0"/>
              <a:t> (great for troubleshooting, supports the exact Microsoft implementation of regex)</a:t>
            </a:r>
          </a:p>
          <a:p>
            <a:pPr lvl="1" indent="0">
              <a:buNone/>
            </a:pPr>
            <a:r>
              <a:rPr lang="en-US" sz="1346" dirty="0">
                <a:hlinkClick r:id="rId8"/>
              </a:rPr>
              <a:t>http://www.rexegg.com/</a:t>
            </a:r>
            <a:r>
              <a:rPr lang="en-US" sz="1346" dirty="0"/>
              <a:t> (extremely thorough regex tutorial)</a:t>
            </a:r>
          </a:p>
          <a:p>
            <a:pPr lvl="1" indent="0">
              <a:buNone/>
            </a:pPr>
            <a:endParaRPr lang="en-US" sz="1346" dirty="0"/>
          </a:p>
          <a:p>
            <a:endParaRPr lang="en-US" sz="2203" dirty="0"/>
          </a:p>
          <a:p>
            <a:endParaRPr lang="en-US" sz="2203" dirty="0"/>
          </a:p>
          <a:p>
            <a:endParaRPr lang="en-US" sz="2203" dirty="0"/>
          </a:p>
          <a:p>
            <a:endParaRPr lang="en-US" sz="2203" dirty="0"/>
          </a:p>
          <a:p>
            <a:pPr lvl="1"/>
            <a:endParaRPr lang="en-US" sz="1346" dirty="0"/>
          </a:p>
        </p:txBody>
      </p:sp>
    </p:spTree>
    <p:extLst>
      <p:ext uri="{BB962C8B-B14F-4D97-AF65-F5344CB8AC3E}">
        <p14:creationId xmlns:p14="http://schemas.microsoft.com/office/powerpoint/2010/main" val="2870633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3358-E982-3FE4-3AA9-ECA8F892CAA7}"/>
              </a:ext>
            </a:extLst>
          </p:cNvPr>
          <p:cNvSpPr>
            <a:spLocks noGrp="1"/>
          </p:cNvSpPr>
          <p:nvPr>
            <p:ph type="title"/>
          </p:nvPr>
        </p:nvSpPr>
        <p:spPr>
          <a:xfrm>
            <a:off x="451802" y="647961"/>
            <a:ext cx="3817030" cy="1017048"/>
          </a:xfrm>
        </p:spPr>
        <p:txBody>
          <a:bodyPr/>
          <a:lstStyle/>
          <a:p>
            <a:r>
              <a:rPr lang="en-US" dirty="0"/>
              <a:t>The costs of false positives</a:t>
            </a:r>
          </a:p>
        </p:txBody>
      </p:sp>
      <p:sp>
        <p:nvSpPr>
          <p:cNvPr id="3" name="Content Placeholder 2">
            <a:extLst>
              <a:ext uri="{FF2B5EF4-FFF2-40B4-BE49-F238E27FC236}">
                <a16:creationId xmlns:a16="http://schemas.microsoft.com/office/drawing/2014/main" id="{4B0B5F0C-B757-51E3-7F71-7870FF577474}"/>
              </a:ext>
            </a:extLst>
          </p:cNvPr>
          <p:cNvSpPr>
            <a:spLocks noGrp="1"/>
          </p:cNvSpPr>
          <p:nvPr>
            <p:ph type="body" sz="quarter" idx="10"/>
          </p:nvPr>
        </p:nvSpPr>
        <p:spPr>
          <a:xfrm>
            <a:off x="523535" y="1924973"/>
            <a:ext cx="4213270" cy="2374271"/>
          </a:xfrm>
        </p:spPr>
        <p:txBody>
          <a:bodyPr>
            <a:noAutofit/>
          </a:bodyPr>
          <a:lstStyle/>
          <a:p>
            <a:r>
              <a:rPr lang="en-US" sz="1713" b="1" dirty="0"/>
              <a:t>Business disruption</a:t>
            </a:r>
            <a:r>
              <a:rPr lang="en-US" sz="1713" dirty="0"/>
              <a:t>: users are prevented from performing legitimate actions</a:t>
            </a:r>
          </a:p>
          <a:p>
            <a:endParaRPr lang="en-US" sz="1713" dirty="0"/>
          </a:p>
          <a:p>
            <a:r>
              <a:rPr lang="en-US" sz="1713" b="1" dirty="0"/>
              <a:t>IT overload</a:t>
            </a:r>
            <a:r>
              <a:rPr lang="en-US" sz="1713" dirty="0"/>
              <a:t>: too many alerts take too much time to review and assess.</a:t>
            </a:r>
          </a:p>
          <a:p>
            <a:endParaRPr lang="en-US" sz="1713" dirty="0"/>
          </a:p>
          <a:p>
            <a:r>
              <a:rPr lang="en-US" sz="1713" b="1" dirty="0"/>
              <a:t>Missing the needle in the haystack</a:t>
            </a:r>
            <a:r>
              <a:rPr lang="en-US" sz="1713" dirty="0"/>
              <a:t>: too many matches or too many alerts make you dismiss the important ones.</a:t>
            </a:r>
          </a:p>
          <a:p>
            <a:endParaRPr lang="en-US" sz="1713" dirty="0"/>
          </a:p>
          <a:p>
            <a:r>
              <a:rPr lang="en-US" sz="1713" b="1" dirty="0"/>
              <a:t>Increase in false negatives</a:t>
            </a:r>
            <a:r>
              <a:rPr lang="en-US" sz="1713" dirty="0"/>
              <a:t>: to offset FPs you make your rules less sensitive, which results in false negatives.</a:t>
            </a:r>
          </a:p>
          <a:p>
            <a:endParaRPr lang="en-US" sz="1713" dirty="0"/>
          </a:p>
        </p:txBody>
      </p:sp>
      <p:sp>
        <p:nvSpPr>
          <p:cNvPr id="9" name="Picture Placeholder 8">
            <a:extLst>
              <a:ext uri="{FF2B5EF4-FFF2-40B4-BE49-F238E27FC236}">
                <a16:creationId xmlns:a16="http://schemas.microsoft.com/office/drawing/2014/main" id="{474EC5A0-F864-2956-6A3B-00E8E6B28BB4}"/>
              </a:ext>
            </a:extLst>
          </p:cNvPr>
          <p:cNvSpPr>
            <a:spLocks noGrp="1"/>
          </p:cNvSpPr>
          <p:nvPr>
            <p:ph type="pic" sz="quarter" idx="11"/>
          </p:nvPr>
        </p:nvSpPr>
        <p:spPr/>
      </p:sp>
      <p:pic>
        <p:nvPicPr>
          <p:cNvPr id="8" name="Picture 7">
            <a:extLst>
              <a:ext uri="{FF2B5EF4-FFF2-40B4-BE49-F238E27FC236}">
                <a16:creationId xmlns:a16="http://schemas.microsoft.com/office/drawing/2014/main" id="{57A8DD38-4A60-E665-EFC4-A02104846FD6}"/>
              </a:ext>
            </a:extLst>
          </p:cNvPr>
          <p:cNvPicPr>
            <a:picLocks noChangeAspect="1"/>
          </p:cNvPicPr>
          <p:nvPr/>
        </p:nvPicPr>
        <p:blipFill rotWithShape="1">
          <a:blip r:embed="rId2"/>
          <a:srcRect l="28012"/>
          <a:stretch/>
        </p:blipFill>
        <p:spPr>
          <a:xfrm>
            <a:off x="5412923" y="-30468"/>
            <a:ext cx="7023552" cy="7632803"/>
          </a:xfrm>
          <a:prstGeom prst="rect">
            <a:avLst/>
          </a:prstGeom>
        </p:spPr>
      </p:pic>
      <p:sp>
        <p:nvSpPr>
          <p:cNvPr id="11" name="TextBox 10">
            <a:extLst>
              <a:ext uri="{FF2B5EF4-FFF2-40B4-BE49-F238E27FC236}">
                <a16:creationId xmlns:a16="http://schemas.microsoft.com/office/drawing/2014/main" id="{C7537089-4C23-FEBA-6A6A-6DA88F72EC91}"/>
              </a:ext>
            </a:extLst>
          </p:cNvPr>
          <p:cNvSpPr txBox="1"/>
          <p:nvPr/>
        </p:nvSpPr>
        <p:spPr>
          <a:xfrm>
            <a:off x="5412923" y="5378425"/>
            <a:ext cx="6208113" cy="1222451"/>
          </a:xfrm>
          <a:prstGeom prst="rect">
            <a:avLst/>
          </a:prstGeom>
          <a:noFill/>
        </p:spPr>
        <p:txBody>
          <a:bodyPr wrap="square">
            <a:spAutoFit/>
          </a:bodyPr>
          <a:lstStyle/>
          <a:p>
            <a:pPr lvl="1"/>
            <a:r>
              <a:rPr lang="en-US" sz="2448" dirty="0">
                <a:solidFill>
                  <a:schemeClr val="bg1"/>
                </a:solidFill>
              </a:rPr>
              <a:t>“A false positive can ruin my lunch, but a false negative can ruin my career”</a:t>
            </a:r>
          </a:p>
          <a:p>
            <a:pPr lvl="1" algn="r"/>
            <a:r>
              <a:rPr lang="en-US" sz="2448" dirty="0">
                <a:solidFill>
                  <a:schemeClr val="bg1"/>
                </a:solidFill>
              </a:rPr>
              <a:t>- a concerned admin</a:t>
            </a:r>
          </a:p>
        </p:txBody>
      </p:sp>
    </p:spTree>
    <p:extLst>
      <p:ext uri="{BB962C8B-B14F-4D97-AF65-F5344CB8AC3E}">
        <p14:creationId xmlns:p14="http://schemas.microsoft.com/office/powerpoint/2010/main" val="14637437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2A2E-40D0-7877-742F-EBFBE7909046}"/>
              </a:ext>
            </a:extLst>
          </p:cNvPr>
          <p:cNvSpPr>
            <a:spLocks noGrp="1"/>
          </p:cNvSpPr>
          <p:nvPr>
            <p:ph type="title"/>
          </p:nvPr>
        </p:nvSpPr>
        <p:spPr/>
        <p:txBody>
          <a:bodyPr/>
          <a:lstStyle/>
          <a:p>
            <a:r>
              <a:rPr lang="en-US" dirty="0"/>
              <a:t>Classifier vs classifier: how they compare</a:t>
            </a:r>
          </a:p>
        </p:txBody>
      </p:sp>
      <p:graphicFrame>
        <p:nvGraphicFramePr>
          <p:cNvPr id="11" name="Object 10">
            <a:extLst>
              <a:ext uri="{FF2B5EF4-FFF2-40B4-BE49-F238E27FC236}">
                <a16:creationId xmlns:a16="http://schemas.microsoft.com/office/drawing/2014/main" id="{90B17CC6-9F94-6342-6B1D-196D126EC582}"/>
              </a:ext>
            </a:extLst>
          </p:cNvPr>
          <p:cNvGraphicFramePr>
            <a:graphicFrameLocks noChangeAspect="1"/>
          </p:cNvGraphicFramePr>
          <p:nvPr>
            <p:extLst>
              <p:ext uri="{D42A27DB-BD31-4B8C-83A1-F6EECF244321}">
                <p14:modId xmlns:p14="http://schemas.microsoft.com/office/powerpoint/2010/main" val="4229685085"/>
              </p:ext>
            </p:extLst>
          </p:nvPr>
        </p:nvGraphicFramePr>
        <p:xfrm>
          <a:off x="650353" y="998538"/>
          <a:ext cx="8636738" cy="5995987"/>
        </p:xfrm>
        <a:graphic>
          <a:graphicData uri="http://schemas.openxmlformats.org/presentationml/2006/ole">
            <mc:AlternateContent xmlns:mc="http://schemas.openxmlformats.org/markup-compatibility/2006">
              <mc:Choice xmlns:v="urn:schemas-microsoft-com:vml" Requires="v">
                <p:oleObj name="Visio" r:id="rId2" imgW="7195870" imgH="4995777" progId="Visio.Drawing.15">
                  <p:embed/>
                </p:oleObj>
              </mc:Choice>
              <mc:Fallback>
                <p:oleObj name="Visio" r:id="rId2" imgW="7195870" imgH="4995777" progId="Visio.Drawing.15">
                  <p:embed/>
                  <p:pic>
                    <p:nvPicPr>
                      <p:cNvPr id="11" name="Object 10">
                        <a:extLst>
                          <a:ext uri="{FF2B5EF4-FFF2-40B4-BE49-F238E27FC236}">
                            <a16:creationId xmlns:a16="http://schemas.microsoft.com/office/drawing/2014/main" id="{90B17CC6-9F94-6342-6B1D-196D126EC582}"/>
                          </a:ext>
                        </a:extLst>
                      </p:cNvPr>
                      <p:cNvPicPr/>
                      <p:nvPr/>
                    </p:nvPicPr>
                    <p:blipFill>
                      <a:blip r:embed="rId3"/>
                      <a:stretch>
                        <a:fillRect/>
                      </a:stretch>
                    </p:blipFill>
                    <p:spPr>
                      <a:xfrm>
                        <a:off x="650353" y="998538"/>
                        <a:ext cx="8636738" cy="5995987"/>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2081331-DE80-A1D4-CE12-99A6C0F5B397}"/>
              </a:ext>
            </a:extLst>
          </p:cNvPr>
          <p:cNvSpPr txBox="1"/>
          <p:nvPr/>
        </p:nvSpPr>
        <p:spPr>
          <a:xfrm>
            <a:off x="9669730" y="5391050"/>
            <a:ext cx="2877804" cy="1541961"/>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Note: there are other fundamental differences between classifier types, so this is not an apples to apples comparison</a:t>
            </a:r>
          </a:p>
        </p:txBody>
      </p:sp>
    </p:spTree>
    <p:extLst>
      <p:ext uri="{BB962C8B-B14F-4D97-AF65-F5344CB8AC3E}">
        <p14:creationId xmlns:p14="http://schemas.microsoft.com/office/powerpoint/2010/main" val="286403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D992-D767-4B52-8CD7-014032EA8465}"/>
              </a:ext>
            </a:extLst>
          </p:cNvPr>
          <p:cNvSpPr>
            <a:spLocks noGrp="1"/>
          </p:cNvSpPr>
          <p:nvPr>
            <p:ph type="title"/>
          </p:nvPr>
        </p:nvSpPr>
        <p:spPr/>
        <p:txBody>
          <a:bodyPr/>
          <a:lstStyle/>
          <a:p>
            <a:r>
              <a:rPr lang="en-US" dirty="0"/>
              <a:t>So EDM is better, right?</a:t>
            </a:r>
          </a:p>
        </p:txBody>
      </p:sp>
      <p:sp>
        <p:nvSpPr>
          <p:cNvPr id="3" name="Text Placeholder 2">
            <a:extLst>
              <a:ext uri="{FF2B5EF4-FFF2-40B4-BE49-F238E27FC236}">
                <a16:creationId xmlns:a16="http://schemas.microsoft.com/office/drawing/2014/main" id="{1AC19540-2CD1-4AD4-8259-4343160A6007}"/>
              </a:ext>
            </a:extLst>
          </p:cNvPr>
          <p:cNvSpPr>
            <a:spLocks noGrp="1"/>
          </p:cNvSpPr>
          <p:nvPr>
            <p:ph type="body" sz="quarter" idx="12"/>
          </p:nvPr>
        </p:nvSpPr>
        <p:spPr>
          <a:xfrm>
            <a:off x="777875" y="5275041"/>
            <a:ext cx="11658600" cy="1859266"/>
          </a:xfrm>
        </p:spPr>
        <p:txBody>
          <a:bodyPr numCol="2"/>
          <a:lstStyle/>
          <a:p>
            <a:pPr>
              <a:buFont typeface="Arial" panose="020B0604020202020204" pitchFamily="34" charset="0"/>
              <a:buChar char="•"/>
            </a:pPr>
            <a:r>
              <a:rPr lang="en-US" sz="2000" dirty="0"/>
              <a:t>Health care providers</a:t>
            </a:r>
          </a:p>
          <a:p>
            <a:pPr>
              <a:buFont typeface="Arial" panose="020B0604020202020204" pitchFamily="34" charset="0"/>
              <a:buChar char="•"/>
            </a:pPr>
            <a:r>
              <a:rPr lang="en-US" sz="2000" dirty="0"/>
              <a:t>Health care payors</a:t>
            </a:r>
          </a:p>
          <a:p>
            <a:pPr>
              <a:buFont typeface="Arial" panose="020B0604020202020204" pitchFamily="34" charset="0"/>
              <a:buChar char="•"/>
            </a:pPr>
            <a:r>
              <a:rPr lang="en-US" sz="2000" dirty="0"/>
              <a:t>Insurance</a:t>
            </a:r>
          </a:p>
          <a:p>
            <a:pPr>
              <a:buFont typeface="Arial" panose="020B0604020202020204" pitchFamily="34" charset="0"/>
              <a:buChar char="•"/>
            </a:pPr>
            <a:r>
              <a:rPr lang="en-US" sz="2000" dirty="0"/>
              <a:t>Financial services</a:t>
            </a:r>
          </a:p>
          <a:p>
            <a:pPr>
              <a:buFont typeface="Arial" panose="020B0604020202020204" pitchFamily="34" charset="0"/>
              <a:buChar char="•"/>
            </a:pPr>
            <a:r>
              <a:rPr lang="en-US" sz="2000" dirty="0"/>
              <a:t>Retail</a:t>
            </a:r>
          </a:p>
          <a:p>
            <a:pPr>
              <a:buFont typeface="Arial" panose="020B0604020202020204" pitchFamily="34" charset="0"/>
              <a:buChar char="•"/>
            </a:pPr>
            <a:endParaRPr lang="en-US" sz="2000" dirty="0"/>
          </a:p>
          <a:p>
            <a:pPr>
              <a:buFont typeface="Arial" panose="020B0604020202020204" pitchFamily="34" charset="0"/>
              <a:buChar char="•"/>
            </a:pPr>
            <a:r>
              <a:rPr lang="en-US" sz="2000" dirty="0"/>
              <a:t>Hospitality and travel</a:t>
            </a:r>
          </a:p>
          <a:p>
            <a:pPr>
              <a:buFont typeface="Arial" panose="020B0604020202020204" pitchFamily="34" charset="0"/>
              <a:buChar char="•"/>
            </a:pPr>
            <a:r>
              <a:rPr lang="en-US" sz="2000" dirty="0"/>
              <a:t>Consumer services</a:t>
            </a:r>
          </a:p>
          <a:p>
            <a:pPr>
              <a:buFont typeface="Arial" panose="020B0604020202020204" pitchFamily="34" charset="0"/>
              <a:buChar char="•"/>
            </a:pPr>
            <a:r>
              <a:rPr lang="en-US" sz="2000" dirty="0"/>
              <a:t>HR in a variety of markets</a:t>
            </a:r>
          </a:p>
          <a:p>
            <a:pPr>
              <a:buFont typeface="Arial" panose="020B0604020202020204" pitchFamily="34" charset="0"/>
              <a:buChar char="•"/>
            </a:pPr>
            <a:r>
              <a:rPr lang="en-US" sz="2000" dirty="0"/>
              <a:t>Professional services</a:t>
            </a:r>
          </a:p>
          <a:p>
            <a:endParaRPr lang="en-US" sz="2000" dirty="0"/>
          </a:p>
          <a:p>
            <a:endParaRPr lang="en-US" sz="2000" dirty="0"/>
          </a:p>
        </p:txBody>
      </p:sp>
      <p:sp>
        <p:nvSpPr>
          <p:cNvPr id="5" name="Text Placeholder 2">
            <a:extLst>
              <a:ext uri="{FF2B5EF4-FFF2-40B4-BE49-F238E27FC236}">
                <a16:creationId xmlns:a16="http://schemas.microsoft.com/office/drawing/2014/main" id="{69F67377-EAC4-9316-52BE-1CA6AE09E1D3}"/>
              </a:ext>
            </a:extLst>
          </p:cNvPr>
          <p:cNvSpPr txBox="1">
            <a:spLocks/>
          </p:cNvSpPr>
          <p:nvPr/>
        </p:nvSpPr>
        <p:spPr>
          <a:xfrm>
            <a:off x="668859" y="1203690"/>
            <a:ext cx="11658600" cy="4124206"/>
          </a:xfrm>
          <a:prstGeom prst="rect">
            <a:avLst/>
          </a:prstGeom>
        </p:spPr>
        <p:txBody>
          <a:bodyPr vert="horz" wrap="square" lIns="146304" tIns="91440" rIns="146304" bIns="91440" numCol="1"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accent1"/>
                </a:solidFill>
                <a:latin typeface="Segoe UI Light" panose="020B0502040204020203" pitchFamily="34" charset="0"/>
                <a:ea typeface="+mn-ea"/>
                <a:cs typeface="Segoe UI Light"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accent1"/>
                </a:solidFill>
                <a:latin typeface="Segoe UI Light" panose="020B0502040204020203" pitchFamily="34" charset="0"/>
                <a:ea typeface="+mn-ea"/>
                <a:cs typeface="Segoe UI Light"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Segoe UI Light" panose="020B0502040204020203" pitchFamily="34" charset="0"/>
                <a:ea typeface="+mn-ea"/>
                <a:cs typeface="Segoe UI Light"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accent1"/>
                </a:solidFill>
                <a:latin typeface="Segoe UI Light" panose="020B0502040204020203" pitchFamily="34" charset="0"/>
                <a:ea typeface="+mn-ea"/>
                <a:cs typeface="Segoe UI Light"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accent1"/>
                </a:soli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Sometimes. EDM is useful for identification and protection of sensitive info about *known subjects*, e.g.:</a:t>
            </a:r>
          </a:p>
          <a:p>
            <a:r>
              <a:rPr lang="en-US" sz="2000" dirty="0"/>
              <a:t>Customer data (PII)</a:t>
            </a:r>
          </a:p>
          <a:p>
            <a:r>
              <a:rPr lang="en-US" sz="2000" dirty="0"/>
              <a:t>Employee data (PII, PHI, employment info, performance data)</a:t>
            </a:r>
          </a:p>
          <a:p>
            <a:r>
              <a:rPr lang="en-US" sz="2000" dirty="0"/>
              <a:t>Patient data (PHI)</a:t>
            </a:r>
          </a:p>
          <a:p>
            <a:r>
              <a:rPr lang="en-US" sz="2000" dirty="0"/>
              <a:t>Device info (e.g. subscriber device, servers and equipment)</a:t>
            </a:r>
          </a:p>
          <a:p>
            <a:r>
              <a:rPr lang="en-US" sz="2000" dirty="0"/>
              <a:t>Customer affinity program data</a:t>
            </a:r>
          </a:p>
          <a:p>
            <a:r>
              <a:rPr lang="en-US" sz="2000" dirty="0"/>
              <a:t>Population PII (in government organizations) </a:t>
            </a:r>
          </a:p>
          <a:p>
            <a:r>
              <a:rPr lang="en-US" sz="2000" dirty="0"/>
              <a:t>Customer account data (e.g. account IDs)</a:t>
            </a:r>
          </a:p>
          <a:p>
            <a:pPr marL="0" indent="0">
              <a:buNone/>
            </a:pPr>
            <a:r>
              <a:rPr lang="en-US" sz="2000" dirty="0"/>
              <a:t>And many more</a:t>
            </a:r>
          </a:p>
          <a:p>
            <a:pPr marL="0" indent="0">
              <a:buNone/>
            </a:pPr>
            <a:r>
              <a:rPr lang="en-US" sz="2000" b="1" dirty="0"/>
              <a:t>EDM can’t be used for “general” PII (e.g. not your customers). You need to have a source for what you want to detect. </a:t>
            </a:r>
          </a:p>
          <a:p>
            <a:pPr marL="0" indent="0">
              <a:buNone/>
            </a:pPr>
            <a:r>
              <a:rPr lang="en-US" sz="2000" dirty="0"/>
              <a:t>Markets with highest adoption:</a:t>
            </a:r>
          </a:p>
        </p:txBody>
      </p:sp>
    </p:spTree>
    <p:extLst>
      <p:ext uri="{BB962C8B-B14F-4D97-AF65-F5344CB8AC3E}">
        <p14:creationId xmlns:p14="http://schemas.microsoft.com/office/powerpoint/2010/main" val="171982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xchange &amp; Outlook Readiness Connection">
  <a:themeElements>
    <a:clrScheme name="Services">
      <a:dk1>
        <a:srgbClr val="505050"/>
      </a:dk1>
      <a:lt1>
        <a:srgbClr val="FFFFFF"/>
      </a:lt1>
      <a:dk2>
        <a:srgbClr val="0078D7"/>
      </a:dk2>
      <a:lt2>
        <a:srgbClr val="EAEAEA"/>
      </a:lt2>
      <a:accent1>
        <a:srgbClr val="002050"/>
      </a:accent1>
      <a:accent2>
        <a:srgbClr val="D83B01"/>
      </a:accent2>
      <a:accent3>
        <a:srgbClr val="008272"/>
      </a:accent3>
      <a:accent4>
        <a:srgbClr val="5C2D91"/>
      </a:accent4>
      <a:accent5>
        <a:srgbClr val="0078D7"/>
      </a:accent5>
      <a:accent6>
        <a:srgbClr val="107C10"/>
      </a:accent6>
      <a:hlink>
        <a:srgbClr val="0059A2"/>
      </a:hlink>
      <a:folHlink>
        <a:srgbClr val="0059A2"/>
      </a:folHlink>
    </a:clrScheme>
    <a:fontScheme name="Custom 2">
      <a:majorFont>
        <a:latin typeface="Segoe UI "/>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 Feature Template.potx" id="{CEB334D1-2481-4B0A-844B-3D30A4E57F63}" vid="{88515B00-298C-4B1D-AB57-1CE21868DD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11B2FAAB9FCD4B84F70DE6C0ED59B5" ma:contentTypeVersion="14" ma:contentTypeDescription="Create a new document." ma:contentTypeScope="" ma:versionID="559d1b6b7da9f664f8ed0ed909a9b51c">
  <xsd:schema xmlns:xsd="http://www.w3.org/2001/XMLSchema" xmlns:xs="http://www.w3.org/2001/XMLSchema" xmlns:p="http://schemas.microsoft.com/office/2006/metadata/properties" xmlns:ns1="http://schemas.microsoft.com/sharepoint/v3" xmlns:ns2="f256bf3f-c49f-4894-8e59-94f262be49d9" xmlns:ns3="e52ae7c7-ccc0-47b8-9873-70c0a1f00d42" targetNamespace="http://schemas.microsoft.com/office/2006/metadata/properties" ma:root="true" ma:fieldsID="6e0dccd63baa23d699e7d5e1d2c6f652" ns1:_="" ns2:_="" ns3:_="">
    <xsd:import namespace="http://schemas.microsoft.com/sharepoint/v3"/>
    <xsd:import namespace="f256bf3f-c49f-4894-8e59-94f262be49d9"/>
    <xsd:import namespace="e52ae7c7-ccc0-47b8-9873-70c0a1f00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element ref="ns2:MediaServiceAutoKeyPoints" minOccurs="0"/>
                <xsd:element ref="ns2:MediaServiceKeyPoint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56bf3f-c49f-4894-8e59-94f262be49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2ae7c7-ccc0-47b8-9873-70c0a1f00d4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52ae7c7-ccc0-47b8-9873-70c0a1f00d42">
      <UserInfo>
        <DisplayName/>
        <AccountId xsi:nil="true"/>
        <AccountType/>
      </UserInfo>
    </SharedWithUsers>
    <_ip_UnifiedCompliancePolicyUIAction xmlns="http://schemas.microsoft.com/sharepoint/v3" xsi:nil="true"/>
    <_ip_UnifiedCompliancePolicyProperties xmlns="http://schemas.microsoft.com/sharepoint/v3" xsi:nil="true"/>
    <MediaServiceKeyPoints xmlns="f256bf3f-c49f-4894-8e59-94f262be49d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4F8FB53-781A-4E7A-B384-9B7B77167E92}">
  <ds:schemaRefs>
    <ds:schemaRef ds:uri="e52ae7c7-ccc0-47b8-9873-70c0a1f00d42"/>
    <ds:schemaRef ds:uri="f256bf3f-c49f-4894-8e59-94f262be4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e52ae7c7-ccc0-47b8-9873-70c0a1f00d42"/>
    <ds:schemaRef ds:uri="http://purl.org/dc/terms/"/>
    <ds:schemaRef ds:uri="http://schemas.openxmlformats.org/package/2006/metadata/core-properties"/>
    <ds:schemaRef ds:uri="http://schemas.microsoft.com/sharepoint/v3"/>
    <ds:schemaRef ds:uri="http://schemas.microsoft.com/office/2006/documentManagement/types"/>
    <ds:schemaRef ds:uri="http://purl.org/dc/elements/1.1/"/>
    <ds:schemaRef ds:uri="http://schemas.microsoft.com/office/2006/metadata/properties"/>
    <ds:schemaRef ds:uri="f256bf3f-c49f-4894-8e59-94f262be49d9"/>
    <ds:schemaRef ds:uri="http://schemas.microsoft.com/office/infopath/2007/PartnerControl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Product Feature Template</Template>
  <TotalTime>11322</TotalTime>
  <Words>16037</Words>
  <Application>Microsoft Office PowerPoint</Application>
  <PresentationFormat>Custom</PresentationFormat>
  <Paragraphs>1895</Paragraphs>
  <Slides>63</Slides>
  <Notes>48</Notes>
  <HiddenSlides>33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7" baseType="lpstr">
      <vt:lpstr>-apple-system</vt:lpstr>
      <vt:lpstr>Arial</vt:lpstr>
      <vt:lpstr>Calibri</vt:lpstr>
      <vt:lpstr>Consolas</vt:lpstr>
      <vt:lpstr>Courier New</vt:lpstr>
      <vt:lpstr>Lucida Console</vt:lpstr>
      <vt:lpstr>Segoe UI</vt:lpstr>
      <vt:lpstr>Segoe UI </vt:lpstr>
      <vt:lpstr>Segoe UI Light</vt:lpstr>
      <vt:lpstr>Segoe UI Semibold</vt:lpstr>
      <vt:lpstr>Segoe UI Semilight</vt:lpstr>
      <vt:lpstr>Wingdings</vt:lpstr>
      <vt:lpstr>Exchange &amp; Outlook Readiness Connection</vt:lpstr>
      <vt:lpstr>Visio</vt:lpstr>
      <vt:lpstr>Accurate data classification using Exact Data Matching Part 2</vt:lpstr>
      <vt:lpstr>Agenda</vt:lpstr>
      <vt:lpstr>What is exact data matching</vt:lpstr>
      <vt:lpstr>PowerPoint Presentation</vt:lpstr>
      <vt:lpstr>Sensitive information classifiers in Microsoft Purview</vt:lpstr>
      <vt:lpstr>False positives vs. false negatives</vt:lpstr>
      <vt:lpstr>The costs of false positives</vt:lpstr>
      <vt:lpstr>Classifier vs classifier: how they compare</vt:lpstr>
      <vt:lpstr>So EDM is better, right?</vt:lpstr>
      <vt:lpstr>Where you can use EDM</vt:lpstr>
      <vt:lpstr>How EDM works</vt:lpstr>
      <vt:lpstr>Requirements for EDM</vt:lpstr>
      <vt:lpstr>EDM at work</vt:lpstr>
      <vt:lpstr>What’s in an EDM configuration</vt:lpstr>
      <vt:lpstr>Detour: why do we have to identify “potential” matches?</vt:lpstr>
      <vt:lpstr>Anatomy of an EDM SIT</vt:lpstr>
      <vt:lpstr>Anatomy of an EDM SIT: example</vt:lpstr>
      <vt:lpstr>About the sensitive info table</vt:lpstr>
      <vt:lpstr>Architecture</vt:lpstr>
      <vt:lpstr>How hashing is used in EDM</vt:lpstr>
      <vt:lpstr>Deploying EDM</vt:lpstr>
      <vt:lpstr>Deploying EDM (short version)</vt:lpstr>
      <vt:lpstr>EDM schema and sensitive types, oh my…</vt:lpstr>
      <vt:lpstr>Define EDM Schema (the hard way)</vt:lpstr>
      <vt:lpstr>Define EDM Schema (the easier way)</vt:lpstr>
      <vt:lpstr>Define EDM Sensitive Information type (the hard way)</vt:lpstr>
      <vt:lpstr>Upload EDM Rule Pack XML </vt:lpstr>
      <vt:lpstr>Define an EDM SIT (the slightly easier way)</vt:lpstr>
      <vt:lpstr>Hash and upload your sensitive data</vt:lpstr>
      <vt:lpstr>Agent Workflow</vt:lpstr>
      <vt:lpstr>Authorize Agent</vt:lpstr>
      <vt:lpstr>Hash and upload Sensitive Data</vt:lpstr>
      <vt:lpstr>List Upload Sessions and check status</vt:lpstr>
      <vt:lpstr>Testing EDM Sensitive Info Type</vt:lpstr>
      <vt:lpstr>Create a DLP Policy that uses EDM</vt:lpstr>
      <vt:lpstr>Sneak peek: new EDM wizard</vt:lpstr>
      <vt:lpstr>Before and after</vt:lpstr>
      <vt:lpstr>Demo</vt:lpstr>
      <vt:lpstr>EDM Best practices</vt:lpstr>
      <vt:lpstr>General best practices</vt:lpstr>
      <vt:lpstr>The challenge with the primary element</vt:lpstr>
      <vt:lpstr>Key considerations for the “trigger” SIT</vt:lpstr>
      <vt:lpstr>Question: why do we need a SIT to match EDM</vt:lpstr>
      <vt:lpstr>What happens if you choose the wrong SIT</vt:lpstr>
      <vt:lpstr>Exercise: define the primary element</vt:lpstr>
      <vt:lpstr>Exercise: choosing the right SIT</vt:lpstr>
      <vt:lpstr>So I can only use columns that match a simple regex? </vt:lpstr>
      <vt:lpstr>Using Named Entity Recognition with EDM</vt:lpstr>
      <vt:lpstr>Using Dictionaries with EDM</vt:lpstr>
      <vt:lpstr>(Very) advanced scenario: Parsing/splitting a column</vt:lpstr>
      <vt:lpstr>Structured process for defining SIT patterns </vt:lpstr>
      <vt:lpstr>Multi-token additional evidence columns</vt:lpstr>
      <vt:lpstr>EDM Special scenarios</vt:lpstr>
      <vt:lpstr>Specific cases of columns as primary evidence</vt:lpstr>
      <vt:lpstr>Full names as primary element</vt:lpstr>
      <vt:lpstr>Last names as primary element</vt:lpstr>
      <vt:lpstr>Street addresses as primary element</vt:lpstr>
      <vt:lpstr>MRN, Account #, custom ID as primary elements</vt:lpstr>
      <vt:lpstr>Date of birth as primary element</vt:lpstr>
      <vt:lpstr>Date of birth as primary element</vt:lpstr>
      <vt:lpstr>Device info as primary element</vt:lpstr>
      <vt:lpstr>What if none of those things work?</vt:lpstr>
      <vt:lpstr>Appendix: collateral reading (if you are masochist)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Brown</dc:creator>
  <cp:lastModifiedBy>Enrique Saggese</cp:lastModifiedBy>
  <cp:revision>20</cp:revision>
  <dcterms:created xsi:type="dcterms:W3CDTF">2021-06-03T20:29:22Z</dcterms:created>
  <dcterms:modified xsi:type="dcterms:W3CDTF">2022-06-02T01:52:56Z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0x010100AA11B2FAAB9FCD4B84F70DE6C0ED59B5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189;#Services University|055b8253-e28b-44b8-90c0-da95479d0baa</vt:lpwstr>
  </property>
  <property fmtid="{D5CDD505-2E9C-101B-9397-08002B2CF9AE}" pid="12" name="Audience1">
    <vt:lpwstr/>
  </property>
  <property fmtid="{D5CDD505-2E9C-101B-9397-08002B2CF9AE}" pid="13" name="Event Name">
    <vt:lpwstr/>
  </property>
</Properties>
</file>